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97" r:id="rId4"/>
  </p:sldMasterIdLst>
  <p:notesMasterIdLst>
    <p:notesMasterId r:id="rId13"/>
  </p:notesMasterIdLst>
  <p:handoutMasterIdLst>
    <p:handoutMasterId r:id="rId14"/>
  </p:handoutMasterIdLst>
  <p:sldIdLst>
    <p:sldId id="304" r:id="rId5"/>
    <p:sldId id="292" r:id="rId6"/>
    <p:sldId id="293" r:id="rId7"/>
    <p:sldId id="285" r:id="rId8"/>
    <p:sldId id="297" r:id="rId9"/>
    <p:sldId id="302" r:id="rId10"/>
    <p:sldId id="298" r:id="rId11"/>
    <p:sldId id="301" r:id="rId12"/>
  </p:sldIdLst>
  <p:sldSz cx="9144000" cy="5143500" type="screen16x9"/>
  <p:notesSz cx="9926638" cy="6797675"/>
  <p:embeddedFontLst>
    <p:embeddedFont>
      <p:font typeface="Nunito Light" pitchFamily="2" charset="0"/>
      <p:regular r:id="rId15"/>
      <p:italic r:id="rId16"/>
    </p:embeddedFont>
    <p:embeddedFont>
      <p:font typeface="Calibri" panose="020F0502020204030204" pitchFamily="34" charset="0"/>
      <p:regular r:id="rId17"/>
      <p:bold r:id="rId18"/>
      <p:italic r:id="rId19"/>
      <p:boldItalic r:id="rId20"/>
    </p:embeddedFont>
    <p:embeddedFont>
      <p:font typeface="Nunito" pitchFamily="2" charset="0"/>
      <p:regular r:id="rId21"/>
      <p:bold r:id="rId22"/>
      <p:italic r:id="rId23"/>
      <p:boldItalic r:id="rId24"/>
    </p:embeddedFont>
    <p:embeddedFont>
      <p:font typeface="Nunito ExtraBold" pitchFamily="2" charset="0"/>
      <p:bold r:id="rId25"/>
      <p:italic r:id="rId26"/>
      <p:boldItalic r:id="rId27"/>
    </p:embeddedFont>
  </p:embeddedFontLst>
  <p:defaultTextStyle>
    <a:defPPr>
      <a:defRPr lang="fr-FR"/>
    </a:defPPr>
    <a:lvl1pPr marL="0" algn="l" defTabSz="778710" rtl="0" eaLnBrk="1" latinLnBrk="0" hangingPunct="1">
      <a:defRPr sz="1600" kern="1200">
        <a:solidFill>
          <a:schemeClr val="tx1"/>
        </a:solidFill>
        <a:latin typeface="+mn-lt"/>
        <a:ea typeface="+mn-ea"/>
        <a:cs typeface="+mn-cs"/>
      </a:defRPr>
    </a:lvl1pPr>
    <a:lvl2pPr marL="389354" algn="l" defTabSz="778710" rtl="0" eaLnBrk="1" latinLnBrk="0" hangingPunct="1">
      <a:defRPr sz="1600" kern="1200">
        <a:solidFill>
          <a:schemeClr val="tx1"/>
        </a:solidFill>
        <a:latin typeface="+mn-lt"/>
        <a:ea typeface="+mn-ea"/>
        <a:cs typeface="+mn-cs"/>
      </a:defRPr>
    </a:lvl2pPr>
    <a:lvl3pPr marL="778710" algn="l" defTabSz="778710" rtl="0" eaLnBrk="1" latinLnBrk="0" hangingPunct="1">
      <a:defRPr sz="1600" kern="1200">
        <a:solidFill>
          <a:schemeClr val="tx1"/>
        </a:solidFill>
        <a:latin typeface="+mn-lt"/>
        <a:ea typeface="+mn-ea"/>
        <a:cs typeface="+mn-cs"/>
      </a:defRPr>
    </a:lvl3pPr>
    <a:lvl4pPr marL="1168064" algn="l" defTabSz="778710" rtl="0" eaLnBrk="1" latinLnBrk="0" hangingPunct="1">
      <a:defRPr sz="1600" kern="1200">
        <a:solidFill>
          <a:schemeClr val="tx1"/>
        </a:solidFill>
        <a:latin typeface="+mn-lt"/>
        <a:ea typeface="+mn-ea"/>
        <a:cs typeface="+mn-cs"/>
      </a:defRPr>
    </a:lvl4pPr>
    <a:lvl5pPr marL="1557419" algn="l" defTabSz="778710" rtl="0" eaLnBrk="1" latinLnBrk="0" hangingPunct="1">
      <a:defRPr sz="1600" kern="1200">
        <a:solidFill>
          <a:schemeClr val="tx1"/>
        </a:solidFill>
        <a:latin typeface="+mn-lt"/>
        <a:ea typeface="+mn-ea"/>
        <a:cs typeface="+mn-cs"/>
      </a:defRPr>
    </a:lvl5pPr>
    <a:lvl6pPr marL="1946775" algn="l" defTabSz="778710" rtl="0" eaLnBrk="1" latinLnBrk="0" hangingPunct="1">
      <a:defRPr sz="1600" kern="1200">
        <a:solidFill>
          <a:schemeClr val="tx1"/>
        </a:solidFill>
        <a:latin typeface="+mn-lt"/>
        <a:ea typeface="+mn-ea"/>
        <a:cs typeface="+mn-cs"/>
      </a:defRPr>
    </a:lvl6pPr>
    <a:lvl7pPr marL="2336131" algn="l" defTabSz="778710" rtl="0" eaLnBrk="1" latinLnBrk="0" hangingPunct="1">
      <a:defRPr sz="1600" kern="1200">
        <a:solidFill>
          <a:schemeClr val="tx1"/>
        </a:solidFill>
        <a:latin typeface="+mn-lt"/>
        <a:ea typeface="+mn-ea"/>
        <a:cs typeface="+mn-cs"/>
      </a:defRPr>
    </a:lvl7pPr>
    <a:lvl8pPr marL="2725484" algn="l" defTabSz="778710" rtl="0" eaLnBrk="1" latinLnBrk="0" hangingPunct="1">
      <a:defRPr sz="1600" kern="1200">
        <a:solidFill>
          <a:schemeClr val="tx1"/>
        </a:solidFill>
        <a:latin typeface="+mn-lt"/>
        <a:ea typeface="+mn-ea"/>
        <a:cs typeface="+mn-cs"/>
      </a:defRPr>
    </a:lvl8pPr>
    <a:lvl9pPr marL="3114837" algn="l" defTabSz="778710"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1">
          <p15:clr>
            <a:srgbClr val="A4A3A4"/>
          </p15:clr>
        </p15:guide>
        <p15:guide id="2" orient="horz" pos="3008">
          <p15:clr>
            <a:srgbClr val="A4A3A4"/>
          </p15:clr>
        </p15:guide>
        <p15:guide id="3" pos="2880">
          <p15:clr>
            <a:srgbClr val="A4A3A4"/>
          </p15:clr>
        </p15:guide>
        <p15:guide id="4" pos="4819">
          <p15:clr>
            <a:srgbClr val="A4A3A4"/>
          </p15:clr>
        </p15:guide>
        <p15:guide id="5" pos="5450">
          <p15:clr>
            <a:srgbClr val="A4A3A4"/>
          </p15:clr>
        </p15:guide>
        <p15:guide id="6" pos="310">
          <p15:clr>
            <a:srgbClr val="A4A3A4"/>
          </p15:clr>
        </p15:guide>
        <p15:guide id="7" pos="1425">
          <p15:clr>
            <a:srgbClr val="A4A3A4"/>
          </p15:clr>
        </p15:guide>
      </p15:sldGuideLst>
    </p:ext>
    <p:ext uri="{2D200454-40CA-4A62-9FC3-DE9A4176ACB9}">
      <p15:notesGuideLst xmlns:p15="http://schemas.microsoft.com/office/powerpoint/2012/main">
        <p15:guide id="1" orient="horz" pos="2141">
          <p15:clr>
            <a:srgbClr val="A4A3A4"/>
          </p15:clr>
        </p15:guide>
        <p15:guide id="2" pos="312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417F"/>
    <a:srgbClr val="000000"/>
    <a:srgbClr val="A11D21"/>
    <a:srgbClr val="0077C8"/>
    <a:srgbClr val="5BC2E7"/>
    <a:srgbClr val="004F71"/>
    <a:srgbClr val="06038D"/>
    <a:srgbClr val="E35205"/>
    <a:srgbClr val="FFD100"/>
    <a:srgbClr val="6A2A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4E40E3-B0E8-A44D-BB78-C625CA0E44A2}" v="18" dt="2021-11-15T12:48:08.35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75" autoAdjust="0"/>
    <p:restoredTop sz="94343" autoAdjust="0"/>
  </p:normalViewPr>
  <p:slideViewPr>
    <p:cSldViewPr>
      <p:cViewPr varScale="1">
        <p:scale>
          <a:sx n="97" d="100"/>
          <a:sy n="97" d="100"/>
        </p:scale>
        <p:origin x="696" y="78"/>
      </p:cViewPr>
      <p:guideLst>
        <p:guide orient="horz" pos="231"/>
        <p:guide orient="horz" pos="3008"/>
        <p:guide pos="2880"/>
        <p:guide pos="4819"/>
        <p:guide pos="5450"/>
        <p:guide pos="310"/>
        <p:guide pos="1425"/>
      </p:guideLst>
    </p:cSldViewPr>
  </p:slideViewPr>
  <p:outlineViewPr>
    <p:cViewPr>
      <p:scale>
        <a:sx n="33" d="100"/>
        <a:sy n="33" d="100"/>
      </p:scale>
      <p:origin x="0" y="-1856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126" d="100"/>
          <a:sy n="126" d="100"/>
        </p:scale>
        <p:origin x="1672" y="184"/>
      </p:cViewPr>
      <p:guideLst>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5623372" y="0"/>
            <a:ext cx="4301543" cy="339884"/>
          </a:xfrm>
          <a:prstGeom prst="rect">
            <a:avLst/>
          </a:prstGeom>
        </p:spPr>
        <p:txBody>
          <a:bodyPr vert="horz" lIns="91440" tIns="45720" rIns="91440" bIns="45720" rtlCol="0"/>
          <a:lstStyle>
            <a:lvl1pPr algn="r">
              <a:defRPr sz="1200"/>
            </a:lvl1pPr>
          </a:lstStyle>
          <a:p>
            <a:r>
              <a:rPr lang="fr-FR"/>
              <a:t>11/10/2017</a:t>
            </a:r>
          </a:p>
        </p:txBody>
      </p:sp>
      <p:sp>
        <p:nvSpPr>
          <p:cNvPr id="4" name="Espace réservé du pied de page 3"/>
          <p:cNvSpPr>
            <a:spLocks noGrp="1"/>
          </p:cNvSpPr>
          <p:nvPr>
            <p:ph type="ftr" sz="quarter" idx="2"/>
          </p:nvPr>
        </p:nvSpPr>
        <p:spPr>
          <a:xfrm>
            <a:off x="0" y="6456218"/>
            <a:ext cx="4301543" cy="33988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623372" y="6456218"/>
            <a:ext cx="4301543" cy="339884"/>
          </a:xfrm>
          <a:prstGeom prst="rect">
            <a:avLst/>
          </a:prstGeom>
        </p:spPr>
        <p:txBody>
          <a:bodyPr vert="horz" lIns="91440" tIns="45720" rIns="91440" bIns="45720" rtlCol="0" anchor="b"/>
          <a:lstStyle>
            <a:lvl1pPr algn="r">
              <a:defRPr sz="1200"/>
            </a:lvl1pPr>
          </a:lstStyle>
          <a:p>
            <a:fld id="{7543D494-0510-47A6-B0E8-69AC03514288}" type="slidenum">
              <a:rPr lang="fr-FR" smtClean="0"/>
              <a:t>‹#›</a:t>
            </a:fld>
            <a:endParaRPr lang="fr-FR"/>
          </a:p>
        </p:txBody>
      </p:sp>
    </p:spTree>
    <p:extLst>
      <p:ext uri="{BB962C8B-B14F-4D97-AF65-F5344CB8AC3E}">
        <p14:creationId xmlns:p14="http://schemas.microsoft.com/office/powerpoint/2010/main" val="313362705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622798" y="0"/>
            <a:ext cx="4301543" cy="339884"/>
          </a:xfrm>
          <a:prstGeom prst="rect">
            <a:avLst/>
          </a:prstGeom>
        </p:spPr>
        <p:txBody>
          <a:bodyPr vert="horz" lIns="91440" tIns="45720" rIns="91440" bIns="45720" rtlCol="0"/>
          <a:lstStyle>
            <a:lvl1pPr algn="r">
              <a:defRPr sz="1200"/>
            </a:lvl1pPr>
          </a:lstStyle>
          <a:p>
            <a:r>
              <a:rPr lang="fr-FR"/>
              <a:t>11/10/2017</a:t>
            </a:r>
          </a:p>
        </p:txBody>
      </p:sp>
      <p:sp>
        <p:nvSpPr>
          <p:cNvPr id="4" name="Espace réservé de l'image des diapositives 3"/>
          <p:cNvSpPr>
            <a:spLocks noGrp="1" noRot="1" noChangeAspect="1"/>
          </p:cNvSpPr>
          <p:nvPr>
            <p:ph type="sldImg" idx="2"/>
          </p:nvPr>
        </p:nvSpPr>
        <p:spPr>
          <a:xfrm>
            <a:off x="2697163" y="509588"/>
            <a:ext cx="4532312" cy="25495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992664" y="3228896"/>
            <a:ext cx="7941310" cy="3058954"/>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456612"/>
            <a:ext cx="4301543" cy="33988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622798" y="6456612"/>
            <a:ext cx="4301543" cy="339884"/>
          </a:xfrm>
          <a:prstGeom prst="rect">
            <a:avLst/>
          </a:prstGeom>
        </p:spPr>
        <p:txBody>
          <a:bodyPr vert="horz" lIns="91440" tIns="45720" rIns="91440" bIns="45720" rtlCol="0" anchor="b"/>
          <a:lstStyle>
            <a:lvl1pPr algn="r">
              <a:defRPr sz="1200"/>
            </a:lvl1pPr>
          </a:lstStyle>
          <a:p>
            <a:fld id="{4CBAD79C-50AF-4863-A14D-D66C5EDC72C1}" type="slidenum">
              <a:rPr lang="fr-FR" smtClean="0"/>
              <a:t>‹#›</a:t>
            </a:fld>
            <a:endParaRPr lang="fr-FR"/>
          </a:p>
        </p:txBody>
      </p:sp>
    </p:spTree>
    <p:extLst>
      <p:ext uri="{BB962C8B-B14F-4D97-AF65-F5344CB8AC3E}">
        <p14:creationId xmlns:p14="http://schemas.microsoft.com/office/powerpoint/2010/main" val="3494344257"/>
      </p:ext>
    </p:extLst>
  </p:cSld>
  <p:clrMap bg1="lt1" tx1="dk1" bg2="lt2" tx2="dk2" accent1="accent1" accent2="accent2" accent3="accent3" accent4="accent4" accent5="accent5" accent6="accent6" hlink="hlink" folHlink="folHlink"/>
  <p:hf hdr="0" ftr="0"/>
  <p:notesStyle>
    <a:lvl1pPr marL="0" algn="l" defTabSz="778710" rtl="0" eaLnBrk="1" latinLnBrk="0" hangingPunct="1">
      <a:defRPr sz="1000" kern="1200">
        <a:solidFill>
          <a:schemeClr val="tx1"/>
        </a:solidFill>
        <a:latin typeface="+mn-lt"/>
        <a:ea typeface="+mn-ea"/>
        <a:cs typeface="+mn-cs"/>
      </a:defRPr>
    </a:lvl1pPr>
    <a:lvl2pPr marL="389354" algn="l" defTabSz="778710" rtl="0" eaLnBrk="1" latinLnBrk="0" hangingPunct="1">
      <a:defRPr sz="1000" kern="1200">
        <a:solidFill>
          <a:schemeClr val="tx1"/>
        </a:solidFill>
        <a:latin typeface="+mn-lt"/>
        <a:ea typeface="+mn-ea"/>
        <a:cs typeface="+mn-cs"/>
      </a:defRPr>
    </a:lvl2pPr>
    <a:lvl3pPr marL="778710" algn="l" defTabSz="778710" rtl="0" eaLnBrk="1" latinLnBrk="0" hangingPunct="1">
      <a:defRPr sz="1000" kern="1200">
        <a:solidFill>
          <a:schemeClr val="tx1"/>
        </a:solidFill>
        <a:latin typeface="+mn-lt"/>
        <a:ea typeface="+mn-ea"/>
        <a:cs typeface="+mn-cs"/>
      </a:defRPr>
    </a:lvl3pPr>
    <a:lvl4pPr marL="1168064" algn="l" defTabSz="778710" rtl="0" eaLnBrk="1" latinLnBrk="0" hangingPunct="1">
      <a:defRPr sz="1000" kern="1200">
        <a:solidFill>
          <a:schemeClr val="tx1"/>
        </a:solidFill>
        <a:latin typeface="+mn-lt"/>
        <a:ea typeface="+mn-ea"/>
        <a:cs typeface="+mn-cs"/>
      </a:defRPr>
    </a:lvl4pPr>
    <a:lvl5pPr marL="1557419" algn="l" defTabSz="778710" rtl="0" eaLnBrk="1" latinLnBrk="0" hangingPunct="1">
      <a:defRPr sz="1000" kern="1200">
        <a:solidFill>
          <a:schemeClr val="tx1"/>
        </a:solidFill>
        <a:latin typeface="+mn-lt"/>
        <a:ea typeface="+mn-ea"/>
        <a:cs typeface="+mn-cs"/>
      </a:defRPr>
    </a:lvl5pPr>
    <a:lvl6pPr marL="1946775" algn="l" defTabSz="778710" rtl="0" eaLnBrk="1" latinLnBrk="0" hangingPunct="1">
      <a:defRPr sz="1000" kern="1200">
        <a:solidFill>
          <a:schemeClr val="tx1"/>
        </a:solidFill>
        <a:latin typeface="+mn-lt"/>
        <a:ea typeface="+mn-ea"/>
        <a:cs typeface="+mn-cs"/>
      </a:defRPr>
    </a:lvl6pPr>
    <a:lvl7pPr marL="2336131" algn="l" defTabSz="778710" rtl="0" eaLnBrk="1" latinLnBrk="0" hangingPunct="1">
      <a:defRPr sz="1000" kern="1200">
        <a:solidFill>
          <a:schemeClr val="tx1"/>
        </a:solidFill>
        <a:latin typeface="+mn-lt"/>
        <a:ea typeface="+mn-ea"/>
        <a:cs typeface="+mn-cs"/>
      </a:defRPr>
    </a:lvl7pPr>
    <a:lvl8pPr marL="2725484" algn="l" defTabSz="778710" rtl="0" eaLnBrk="1" latinLnBrk="0" hangingPunct="1">
      <a:defRPr sz="1000" kern="1200">
        <a:solidFill>
          <a:schemeClr val="tx1"/>
        </a:solidFill>
        <a:latin typeface="+mn-lt"/>
        <a:ea typeface="+mn-ea"/>
        <a:cs typeface="+mn-cs"/>
      </a:defRPr>
    </a:lvl8pPr>
    <a:lvl9pPr marL="3114837" algn="l" defTabSz="778710"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kern="1200" dirty="0" smtClean="0">
                <a:solidFill>
                  <a:schemeClr val="tx1"/>
                </a:solidFill>
                <a:effectLst/>
                <a:latin typeface="+mn-lt"/>
                <a:ea typeface="+mn-ea"/>
                <a:cs typeface="+mn-cs"/>
              </a:rPr>
              <a:t>Lerner, H., &amp; Berg, C. (2017). A Comparison of Three Holistic Approaches to Health: One Health, </a:t>
            </a:r>
            <a:r>
              <a:rPr lang="en-US" sz="1000" b="0" i="0" kern="1200" dirty="0" err="1" smtClean="0">
                <a:solidFill>
                  <a:schemeClr val="tx1"/>
                </a:solidFill>
                <a:effectLst/>
                <a:latin typeface="+mn-lt"/>
                <a:ea typeface="+mn-ea"/>
                <a:cs typeface="+mn-cs"/>
              </a:rPr>
              <a:t>EcoHealth</a:t>
            </a:r>
            <a:r>
              <a:rPr lang="en-US" sz="1000" b="0" i="0" kern="1200" dirty="0" smtClean="0">
                <a:solidFill>
                  <a:schemeClr val="tx1"/>
                </a:solidFill>
                <a:effectLst/>
                <a:latin typeface="+mn-lt"/>
                <a:ea typeface="+mn-ea"/>
                <a:cs typeface="+mn-cs"/>
              </a:rPr>
              <a:t>, and Planetary Health. </a:t>
            </a:r>
            <a:r>
              <a:rPr lang="en-US" sz="1000" b="0" i="1" kern="1200" dirty="0" smtClean="0">
                <a:solidFill>
                  <a:schemeClr val="tx1"/>
                </a:solidFill>
                <a:effectLst/>
                <a:latin typeface="+mn-lt"/>
                <a:ea typeface="+mn-ea"/>
                <a:cs typeface="+mn-cs"/>
              </a:rPr>
              <a:t>Frontiers in Veterinary Science</a:t>
            </a:r>
            <a:r>
              <a:rPr lang="en-US" sz="1000" b="0" i="0" kern="1200" dirty="0" smtClean="0">
                <a:solidFill>
                  <a:schemeClr val="tx1"/>
                </a:solidFill>
                <a:effectLst/>
                <a:latin typeface="+mn-lt"/>
                <a:ea typeface="+mn-ea"/>
                <a:cs typeface="+mn-cs"/>
              </a:rPr>
              <a:t>. https://doi.org/10.3389/fvets.2017.00163 </a:t>
            </a:r>
          </a:p>
          <a:p>
            <a:endParaRPr lang="en-US" sz="1000" b="0" i="0" kern="1200" dirty="0" smtClean="0">
              <a:solidFill>
                <a:schemeClr val="tx1"/>
              </a:solidFill>
              <a:effectLst/>
              <a:latin typeface="+mn-lt"/>
              <a:ea typeface="+mn-ea"/>
              <a:cs typeface="+mn-cs"/>
            </a:endParaRPr>
          </a:p>
          <a:p>
            <a:endParaRPr lang="fr-BE" dirty="0"/>
          </a:p>
        </p:txBody>
      </p:sp>
      <p:sp>
        <p:nvSpPr>
          <p:cNvPr id="4" name="Date Placeholder 3"/>
          <p:cNvSpPr>
            <a:spLocks noGrp="1"/>
          </p:cNvSpPr>
          <p:nvPr>
            <p:ph type="dt" idx="10"/>
          </p:nvPr>
        </p:nvSpPr>
        <p:spPr/>
        <p:txBody>
          <a:bodyPr/>
          <a:lstStyle/>
          <a:p>
            <a:r>
              <a:rPr lang="fr-FR" smtClean="0"/>
              <a:t>11/10/2017</a:t>
            </a:r>
            <a:endParaRPr lang="fr-FR"/>
          </a:p>
        </p:txBody>
      </p:sp>
      <p:sp>
        <p:nvSpPr>
          <p:cNvPr id="5" name="Slide Number Placeholder 4"/>
          <p:cNvSpPr>
            <a:spLocks noGrp="1"/>
          </p:cNvSpPr>
          <p:nvPr>
            <p:ph type="sldNum" sz="quarter" idx="11"/>
          </p:nvPr>
        </p:nvSpPr>
        <p:spPr/>
        <p:txBody>
          <a:bodyPr/>
          <a:lstStyle/>
          <a:p>
            <a:fld id="{4CBAD79C-50AF-4863-A14D-D66C5EDC72C1}" type="slidenum">
              <a:rPr lang="fr-FR" smtClean="0"/>
              <a:t>1</a:t>
            </a:fld>
            <a:endParaRPr lang="fr-FR"/>
          </a:p>
        </p:txBody>
      </p:sp>
    </p:spTree>
    <p:extLst>
      <p:ext uri="{BB962C8B-B14F-4D97-AF65-F5344CB8AC3E}">
        <p14:creationId xmlns:p14="http://schemas.microsoft.com/office/powerpoint/2010/main" val="2702068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None/>
            </a:pPr>
            <a:r>
              <a:rPr lang="fr-FR" dirty="0" smtClean="0"/>
              <a:t>https://www.nuffield.ox.ac.uk/media/5189/ingos_leadership_report_final_single-pages.pdf </a:t>
            </a:r>
          </a:p>
        </p:txBody>
      </p:sp>
      <p:sp>
        <p:nvSpPr>
          <p:cNvPr id="4" name="Espace réservé de la date 3"/>
          <p:cNvSpPr>
            <a:spLocks noGrp="1"/>
          </p:cNvSpPr>
          <p:nvPr>
            <p:ph type="dt" idx="1"/>
          </p:nvPr>
        </p:nvSpPr>
        <p:spPr/>
        <p:txBody>
          <a:bodyPr/>
          <a:lstStyle/>
          <a:p>
            <a:r>
              <a:rPr lang="fr-FR"/>
              <a:t>11/10/2017</a:t>
            </a:r>
          </a:p>
        </p:txBody>
      </p:sp>
      <p:sp>
        <p:nvSpPr>
          <p:cNvPr id="5" name="Espace réservé du numéro de diapositive 4"/>
          <p:cNvSpPr>
            <a:spLocks noGrp="1"/>
          </p:cNvSpPr>
          <p:nvPr>
            <p:ph type="sldNum" sz="quarter" idx="5"/>
          </p:nvPr>
        </p:nvSpPr>
        <p:spPr/>
        <p:txBody>
          <a:bodyPr/>
          <a:lstStyle/>
          <a:p>
            <a:fld id="{4CBAD79C-50AF-4863-A14D-D66C5EDC72C1}" type="slidenum">
              <a:rPr lang="fr-FR" smtClean="0"/>
              <a:t>2</a:t>
            </a:fld>
            <a:endParaRPr lang="fr-FR"/>
          </a:p>
        </p:txBody>
      </p:sp>
    </p:spTree>
    <p:extLst>
      <p:ext uri="{BB962C8B-B14F-4D97-AF65-F5344CB8AC3E}">
        <p14:creationId xmlns:p14="http://schemas.microsoft.com/office/powerpoint/2010/main" val="874623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sz="1000" b="1" i="0" kern="1200" dirty="0" smtClean="0">
              <a:solidFill>
                <a:schemeClr val="tx1"/>
              </a:solidFill>
              <a:effectLst/>
              <a:latin typeface="+mn-lt"/>
              <a:ea typeface="+mn-ea"/>
              <a:cs typeface="+mn-cs"/>
            </a:endParaRPr>
          </a:p>
        </p:txBody>
      </p:sp>
      <p:sp>
        <p:nvSpPr>
          <p:cNvPr id="4" name="Date Placeholder 3"/>
          <p:cNvSpPr>
            <a:spLocks noGrp="1"/>
          </p:cNvSpPr>
          <p:nvPr>
            <p:ph type="dt" idx="10"/>
          </p:nvPr>
        </p:nvSpPr>
        <p:spPr/>
        <p:txBody>
          <a:bodyPr/>
          <a:lstStyle/>
          <a:p>
            <a:r>
              <a:rPr lang="fr-FR" smtClean="0"/>
              <a:t>11/10/2017</a:t>
            </a:r>
            <a:endParaRPr lang="fr-FR"/>
          </a:p>
        </p:txBody>
      </p:sp>
      <p:sp>
        <p:nvSpPr>
          <p:cNvPr id="5" name="Slide Number Placeholder 4"/>
          <p:cNvSpPr>
            <a:spLocks noGrp="1"/>
          </p:cNvSpPr>
          <p:nvPr>
            <p:ph type="sldNum" sz="quarter" idx="11"/>
          </p:nvPr>
        </p:nvSpPr>
        <p:spPr/>
        <p:txBody>
          <a:bodyPr/>
          <a:lstStyle/>
          <a:p>
            <a:fld id="{4CBAD79C-50AF-4863-A14D-D66C5EDC72C1}" type="slidenum">
              <a:rPr lang="fr-FR" smtClean="0"/>
              <a:t>3</a:t>
            </a:fld>
            <a:endParaRPr lang="fr-FR"/>
          </a:p>
        </p:txBody>
      </p:sp>
    </p:spTree>
    <p:extLst>
      <p:ext uri="{BB962C8B-B14F-4D97-AF65-F5344CB8AC3E}">
        <p14:creationId xmlns:p14="http://schemas.microsoft.com/office/powerpoint/2010/main" val="1703261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https://www.bbc.com/news/world-59128618 </a:t>
            </a:r>
          </a:p>
          <a:p>
            <a:r>
              <a:rPr lang="it-IT" dirty="0" smtClean="0"/>
              <a:t>https://www.internationaldisabilityalliance.org/climate-change </a:t>
            </a:r>
            <a:endParaRPr lang="it-IT" dirty="0"/>
          </a:p>
        </p:txBody>
      </p:sp>
      <p:sp>
        <p:nvSpPr>
          <p:cNvPr id="4" name="Segnaposto data 3"/>
          <p:cNvSpPr>
            <a:spLocks noGrp="1"/>
          </p:cNvSpPr>
          <p:nvPr>
            <p:ph type="dt" idx="10"/>
          </p:nvPr>
        </p:nvSpPr>
        <p:spPr/>
        <p:txBody>
          <a:bodyPr/>
          <a:lstStyle/>
          <a:p>
            <a:r>
              <a:rPr lang="fr-FR" smtClean="0"/>
              <a:t>11/10/2017</a:t>
            </a:r>
            <a:endParaRPr lang="fr-FR"/>
          </a:p>
        </p:txBody>
      </p:sp>
      <p:sp>
        <p:nvSpPr>
          <p:cNvPr id="5" name="Segnaposto numero diapositiva 4"/>
          <p:cNvSpPr>
            <a:spLocks noGrp="1"/>
          </p:cNvSpPr>
          <p:nvPr>
            <p:ph type="sldNum" sz="quarter" idx="11"/>
          </p:nvPr>
        </p:nvSpPr>
        <p:spPr/>
        <p:txBody>
          <a:bodyPr/>
          <a:lstStyle/>
          <a:p>
            <a:fld id="{4CBAD79C-50AF-4863-A14D-D66C5EDC72C1}" type="slidenum">
              <a:rPr lang="fr-FR" smtClean="0"/>
              <a:t>4</a:t>
            </a:fld>
            <a:endParaRPr lang="fr-FR"/>
          </a:p>
        </p:txBody>
      </p:sp>
    </p:spTree>
    <p:extLst>
      <p:ext uri="{BB962C8B-B14F-4D97-AF65-F5344CB8AC3E}">
        <p14:creationId xmlns:p14="http://schemas.microsoft.com/office/powerpoint/2010/main" val="238164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baseline="0" dirty="0" smtClean="0"/>
          </a:p>
          <a:p>
            <a:r>
              <a:rPr lang="fr-FR" sz="1000" kern="1200" dirty="0" smtClean="0">
                <a:solidFill>
                  <a:schemeClr val="tx1"/>
                </a:solidFill>
                <a:effectLst/>
                <a:latin typeface="+mn-lt"/>
                <a:ea typeface="+mn-ea"/>
                <a:cs typeface="+mn-cs"/>
              </a:rPr>
              <a:t>La santé est le résultat des plusieurs facteurs liés à l’environnement, du niveau globale (la biosphère) au niveau locale (écosystèmes); de plus cela est diffèrent dans les différentes étapes d’exploitations des ressources et services naturels. Les effets sont médiés par des facteurs sociales (inégalité) et différents types d’acteurs subissent différents impacts (ou, dans l’autre sens, ont un diffèrent niveau de pouvoir d’action).</a:t>
            </a:r>
            <a:endParaRPr lang="fr-BE" sz="1000" kern="1200" dirty="0" smtClean="0">
              <a:solidFill>
                <a:schemeClr val="tx1"/>
              </a:solidFill>
              <a:effectLst/>
              <a:latin typeface="+mn-lt"/>
              <a:ea typeface="+mn-ea"/>
              <a:cs typeface="+mn-cs"/>
            </a:endParaRPr>
          </a:p>
          <a:p>
            <a:r>
              <a:rPr lang="fr-FR" sz="1000" kern="1200" dirty="0" smtClean="0">
                <a:solidFill>
                  <a:schemeClr val="tx1"/>
                </a:solidFill>
                <a:effectLst/>
                <a:latin typeface="+mn-lt"/>
                <a:ea typeface="+mn-ea"/>
                <a:cs typeface="+mn-cs"/>
              </a:rPr>
              <a:t>Ce schéma fonctionne un peu comme une boussole pour naviguer la complexité ou comme dans un calendrier perpétuel, nous pouvons trouver dans un contexte spécifique un parcours ou fil rouge et décider d’agir sur un ou plusieurs niveaux. </a:t>
            </a:r>
            <a:endParaRPr lang="fr-BE" sz="1000" kern="1200" dirty="0" smtClean="0">
              <a:solidFill>
                <a:schemeClr val="tx1"/>
              </a:solidFill>
              <a:effectLst/>
              <a:latin typeface="+mn-lt"/>
              <a:ea typeface="+mn-ea"/>
              <a:cs typeface="+mn-cs"/>
            </a:endParaRPr>
          </a:p>
          <a:p>
            <a:r>
              <a:rPr lang="fr-FR" sz="1000" kern="1200" dirty="0" smtClean="0">
                <a:solidFill>
                  <a:schemeClr val="tx1"/>
                </a:solidFill>
                <a:effectLst/>
                <a:latin typeface="+mn-lt"/>
                <a:ea typeface="+mn-ea"/>
                <a:cs typeface="+mn-cs"/>
              </a:rPr>
              <a:t>Par exemple, une communauté défavorisée dans un milieu urbain dense et pollué peut bénéficier des zones vertes dont un usage inclusif promeut leur santé mais aussi l’environnement urbaine et, indirectement, contribue à la réduction du Co2 dans l’atmosphère.</a:t>
            </a:r>
            <a:endParaRPr lang="fr-BE" sz="1000" kern="1200" dirty="0" smtClean="0">
              <a:solidFill>
                <a:schemeClr val="tx1"/>
              </a:solidFill>
              <a:effectLst/>
              <a:latin typeface="+mn-lt"/>
              <a:ea typeface="+mn-ea"/>
              <a:cs typeface="+mn-cs"/>
            </a:endParaRPr>
          </a:p>
          <a:p>
            <a:r>
              <a:rPr lang="fr-FR" sz="1000" kern="1200" dirty="0" smtClean="0">
                <a:solidFill>
                  <a:schemeClr val="tx1"/>
                </a:solidFill>
                <a:effectLst/>
                <a:latin typeface="+mn-lt"/>
                <a:ea typeface="+mn-ea"/>
                <a:cs typeface="+mn-cs"/>
              </a:rPr>
              <a:t>On adresse des lignes de causalités complexes et on cherche des bénéfices mutuels pour la santé et l’environnement.  </a:t>
            </a:r>
            <a:endParaRPr lang="fr-BE" sz="1000" kern="1200" dirty="0" smtClean="0">
              <a:solidFill>
                <a:schemeClr val="tx1"/>
              </a:solidFill>
              <a:effectLst/>
              <a:latin typeface="+mn-lt"/>
              <a:ea typeface="+mn-ea"/>
              <a:cs typeface="+mn-cs"/>
            </a:endParaRPr>
          </a:p>
          <a:p>
            <a:endParaRPr lang="it-IT" dirty="0" smtClean="0"/>
          </a:p>
        </p:txBody>
      </p:sp>
      <p:sp>
        <p:nvSpPr>
          <p:cNvPr id="4" name="Segnaposto data 3"/>
          <p:cNvSpPr>
            <a:spLocks noGrp="1"/>
          </p:cNvSpPr>
          <p:nvPr>
            <p:ph type="dt" idx="10"/>
          </p:nvPr>
        </p:nvSpPr>
        <p:spPr/>
        <p:txBody>
          <a:bodyPr/>
          <a:lstStyle/>
          <a:p>
            <a:r>
              <a:rPr lang="fr-FR" smtClean="0"/>
              <a:t>11/10/2017</a:t>
            </a:r>
            <a:endParaRPr lang="fr-FR"/>
          </a:p>
        </p:txBody>
      </p:sp>
      <p:sp>
        <p:nvSpPr>
          <p:cNvPr id="5" name="Segnaposto numero diapositiva 4"/>
          <p:cNvSpPr>
            <a:spLocks noGrp="1"/>
          </p:cNvSpPr>
          <p:nvPr>
            <p:ph type="sldNum" sz="quarter" idx="11"/>
          </p:nvPr>
        </p:nvSpPr>
        <p:spPr/>
        <p:txBody>
          <a:bodyPr/>
          <a:lstStyle/>
          <a:p>
            <a:fld id="{4CBAD79C-50AF-4863-A14D-D66C5EDC72C1}" type="slidenum">
              <a:rPr lang="fr-FR" smtClean="0"/>
              <a:t>5</a:t>
            </a:fld>
            <a:endParaRPr lang="fr-FR"/>
          </a:p>
        </p:txBody>
      </p:sp>
    </p:spTree>
    <p:extLst>
      <p:ext uri="{BB962C8B-B14F-4D97-AF65-F5344CB8AC3E}">
        <p14:creationId xmlns:p14="http://schemas.microsoft.com/office/powerpoint/2010/main" val="2395296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smtClean="0"/>
              <a:t>Systemic</a:t>
            </a:r>
            <a:r>
              <a:rPr lang="fr-BE" dirty="0" smtClean="0"/>
              <a:t> </a:t>
            </a:r>
            <a:r>
              <a:rPr lang="fr-BE" dirty="0" err="1" smtClean="0"/>
              <a:t>thinking</a:t>
            </a:r>
            <a:r>
              <a:rPr lang="fr-BE" dirty="0" smtClean="0"/>
              <a:t> + </a:t>
            </a:r>
            <a:r>
              <a:rPr lang="fr-BE" dirty="0" err="1" smtClean="0"/>
              <a:t>co-benefits</a:t>
            </a:r>
            <a:r>
              <a:rPr lang="fr-BE" dirty="0" smtClean="0"/>
              <a:t> </a:t>
            </a:r>
            <a:r>
              <a:rPr lang="fr-BE" dirty="0" err="1" smtClean="0"/>
              <a:t>env-health</a:t>
            </a:r>
            <a:endParaRPr lang="fr-BE" dirty="0"/>
          </a:p>
        </p:txBody>
      </p:sp>
      <p:sp>
        <p:nvSpPr>
          <p:cNvPr id="4" name="Date Placeholder 3"/>
          <p:cNvSpPr>
            <a:spLocks noGrp="1"/>
          </p:cNvSpPr>
          <p:nvPr>
            <p:ph type="dt" idx="10"/>
          </p:nvPr>
        </p:nvSpPr>
        <p:spPr/>
        <p:txBody>
          <a:bodyPr/>
          <a:lstStyle/>
          <a:p>
            <a:r>
              <a:rPr lang="fr-FR" smtClean="0"/>
              <a:t>11/10/2017</a:t>
            </a:r>
            <a:endParaRPr lang="fr-FR"/>
          </a:p>
        </p:txBody>
      </p:sp>
      <p:sp>
        <p:nvSpPr>
          <p:cNvPr id="5" name="Slide Number Placeholder 4"/>
          <p:cNvSpPr>
            <a:spLocks noGrp="1"/>
          </p:cNvSpPr>
          <p:nvPr>
            <p:ph type="sldNum" sz="quarter" idx="11"/>
          </p:nvPr>
        </p:nvSpPr>
        <p:spPr/>
        <p:txBody>
          <a:bodyPr/>
          <a:lstStyle/>
          <a:p>
            <a:fld id="{4CBAD79C-50AF-4863-A14D-D66C5EDC72C1}" type="slidenum">
              <a:rPr lang="fr-FR" smtClean="0"/>
              <a:t>6</a:t>
            </a:fld>
            <a:endParaRPr lang="fr-FR"/>
          </a:p>
        </p:txBody>
      </p:sp>
    </p:spTree>
    <p:extLst>
      <p:ext uri="{BB962C8B-B14F-4D97-AF65-F5344CB8AC3E}">
        <p14:creationId xmlns:p14="http://schemas.microsoft.com/office/powerpoint/2010/main" val="1246044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78710" rtl="0" eaLnBrk="1" fontAlgn="auto" latinLnBrk="0" hangingPunct="1">
              <a:lnSpc>
                <a:spcPct val="100000"/>
              </a:lnSpc>
              <a:spcBef>
                <a:spcPts val="0"/>
              </a:spcBef>
              <a:spcAft>
                <a:spcPts val="0"/>
              </a:spcAft>
              <a:buClrTx/>
              <a:buSzTx/>
              <a:buFontTx/>
              <a:buNone/>
              <a:tabLst/>
              <a:defRPr/>
            </a:pPr>
            <a:r>
              <a:rPr lang="it-IT" b="1" dirty="0" smtClean="0"/>
              <a:t>https://www.thelancet.com/journals/lancet/article/PIIS0140-6736(17)30640-2/fulltext </a:t>
            </a:r>
            <a:endParaRPr lang="it-IT" b="1" dirty="0"/>
          </a:p>
        </p:txBody>
      </p:sp>
      <p:sp>
        <p:nvSpPr>
          <p:cNvPr id="4" name="Segnaposto data 3"/>
          <p:cNvSpPr>
            <a:spLocks noGrp="1"/>
          </p:cNvSpPr>
          <p:nvPr>
            <p:ph type="dt" idx="10"/>
          </p:nvPr>
        </p:nvSpPr>
        <p:spPr/>
        <p:txBody>
          <a:bodyPr/>
          <a:lstStyle/>
          <a:p>
            <a:r>
              <a:rPr lang="fr-FR" smtClean="0"/>
              <a:t>11/10/2017</a:t>
            </a:r>
            <a:endParaRPr lang="fr-FR"/>
          </a:p>
        </p:txBody>
      </p:sp>
      <p:sp>
        <p:nvSpPr>
          <p:cNvPr id="5" name="Segnaposto numero diapositiva 4"/>
          <p:cNvSpPr>
            <a:spLocks noGrp="1"/>
          </p:cNvSpPr>
          <p:nvPr>
            <p:ph type="sldNum" sz="quarter" idx="11"/>
          </p:nvPr>
        </p:nvSpPr>
        <p:spPr/>
        <p:txBody>
          <a:bodyPr/>
          <a:lstStyle/>
          <a:p>
            <a:fld id="{4CBAD79C-50AF-4863-A14D-D66C5EDC72C1}" type="slidenum">
              <a:rPr lang="fr-FR" smtClean="0"/>
              <a:t>7</a:t>
            </a:fld>
            <a:endParaRPr lang="fr-FR"/>
          </a:p>
        </p:txBody>
      </p:sp>
    </p:spTree>
    <p:extLst>
      <p:ext uri="{BB962C8B-B14F-4D97-AF65-F5344CB8AC3E}">
        <p14:creationId xmlns:p14="http://schemas.microsoft.com/office/powerpoint/2010/main" val="3591322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
          </p:nvPr>
        </p:nvSpPr>
        <p:spPr/>
        <p:txBody>
          <a:bodyPr/>
          <a:lstStyle/>
          <a:p>
            <a:r>
              <a:rPr lang="fr-FR"/>
              <a:t>11/10/2017</a:t>
            </a:r>
          </a:p>
        </p:txBody>
      </p:sp>
      <p:sp>
        <p:nvSpPr>
          <p:cNvPr id="5" name="Espace réservé du numéro de diapositive 4"/>
          <p:cNvSpPr>
            <a:spLocks noGrp="1"/>
          </p:cNvSpPr>
          <p:nvPr>
            <p:ph type="sldNum" sz="quarter" idx="5"/>
          </p:nvPr>
        </p:nvSpPr>
        <p:spPr/>
        <p:txBody>
          <a:bodyPr/>
          <a:lstStyle/>
          <a:p>
            <a:fld id="{4CBAD79C-50AF-4863-A14D-D66C5EDC72C1}" type="slidenum">
              <a:rPr lang="fr-FR" smtClean="0"/>
              <a:t>8</a:t>
            </a:fld>
            <a:endParaRPr lang="fr-FR"/>
          </a:p>
        </p:txBody>
      </p:sp>
    </p:spTree>
    <p:extLst>
      <p:ext uri="{BB962C8B-B14F-4D97-AF65-F5344CB8AC3E}">
        <p14:creationId xmlns:p14="http://schemas.microsoft.com/office/powerpoint/2010/main" val="2075701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I-Instit_Cover">
    <p:bg>
      <p:bgPr>
        <a:solidFill>
          <a:srgbClr val="0077C8"/>
        </a:solidFill>
        <a:effectLst/>
      </p:bgPr>
    </p:bg>
    <p:spTree>
      <p:nvGrpSpPr>
        <p:cNvPr id="1" name=""/>
        <p:cNvGrpSpPr/>
        <p:nvPr/>
      </p:nvGrpSpPr>
      <p:grpSpPr>
        <a:xfrm>
          <a:off x="0" y="0"/>
          <a:ext cx="0" cy="0"/>
          <a:chOff x="0" y="0"/>
          <a:chExt cx="0" cy="0"/>
        </a:xfrm>
      </p:grpSpPr>
      <p:sp>
        <p:nvSpPr>
          <p:cNvPr id="33" name="Espace réservé du texte 32"/>
          <p:cNvSpPr>
            <a:spLocks noGrp="1"/>
          </p:cNvSpPr>
          <p:nvPr>
            <p:ph type="body" sz="quarter" idx="12" hasCustomPrompt="1"/>
          </p:nvPr>
        </p:nvSpPr>
        <p:spPr>
          <a:xfrm>
            <a:off x="7092280" y="4731990"/>
            <a:ext cx="1741649" cy="306688"/>
          </a:xfrm>
          <a:prstGeom prst="rect">
            <a:avLst/>
          </a:prstGeom>
        </p:spPr>
        <p:txBody>
          <a:bodyPr/>
          <a:lstStyle>
            <a:lvl1pPr algn="r">
              <a:defRPr sz="1400" b="1">
                <a:solidFill>
                  <a:schemeClr val="bg1"/>
                </a:solidFill>
              </a:defRPr>
            </a:lvl1pPr>
          </a:lstStyle>
          <a:p>
            <a:pPr lvl="0"/>
            <a:r>
              <a:rPr lang="en-GB" noProof="0" dirty="0"/>
              <a:t>date</a:t>
            </a:r>
          </a:p>
        </p:txBody>
      </p:sp>
      <p:sp>
        <p:nvSpPr>
          <p:cNvPr id="38" name="Espace réservé du texte 11"/>
          <p:cNvSpPr>
            <a:spLocks noGrp="1"/>
          </p:cNvSpPr>
          <p:nvPr>
            <p:ph type="body" sz="quarter" idx="11"/>
          </p:nvPr>
        </p:nvSpPr>
        <p:spPr>
          <a:xfrm>
            <a:off x="1878077" y="3717237"/>
            <a:ext cx="5387846" cy="597698"/>
          </a:xfrm>
          <a:prstGeom prst="rect">
            <a:avLst/>
          </a:prstGeom>
        </p:spPr>
        <p:txBody>
          <a:bodyPr/>
          <a:lstStyle>
            <a:lvl1pPr marL="0" indent="0" algn="ctr">
              <a:buNone/>
              <a:defRPr sz="3100" b="1">
                <a:solidFill>
                  <a:schemeClr val="bg1"/>
                </a:solidFill>
              </a:defRPr>
            </a:lvl1pPr>
            <a:lvl2pPr>
              <a:defRPr sz="1600"/>
            </a:lvl2pPr>
            <a:lvl3pPr marL="295686" indent="0" algn="ctr">
              <a:buNone/>
              <a:defRPr sz="1900">
                <a:solidFill>
                  <a:schemeClr val="bg1"/>
                </a:solidFill>
              </a:defRPr>
            </a:lvl3pPr>
            <a:lvl4pPr marL="696974" indent="-193811">
              <a:defRPr sz="1600">
                <a:solidFill>
                  <a:schemeClr val="bg1"/>
                </a:solidFill>
              </a:defRPr>
            </a:lvl4pPr>
            <a:lvl5pPr marL="919359" indent="-193811">
              <a:defRPr sz="1600">
                <a:solidFill>
                  <a:schemeClr val="bg1"/>
                </a:solidFill>
              </a:defRPr>
            </a:lvl5pPr>
          </a:lstStyle>
          <a:p>
            <a:pPr lvl="0"/>
            <a:r>
              <a:rPr lang="it-IT" noProof="0" smtClean="0"/>
              <a:t>Fare clic per modificare stili del testo dello schema</a:t>
            </a:r>
          </a:p>
        </p:txBody>
      </p:sp>
      <p:sp>
        <p:nvSpPr>
          <p:cNvPr id="7" name="ZoneTexte 6"/>
          <p:cNvSpPr txBox="1"/>
          <p:nvPr userDrawn="1"/>
        </p:nvSpPr>
        <p:spPr>
          <a:xfrm>
            <a:off x="213611" y="4730901"/>
            <a:ext cx="4365485" cy="307777"/>
          </a:xfrm>
          <a:prstGeom prst="rect">
            <a:avLst/>
          </a:prstGeom>
          <a:noFill/>
        </p:spPr>
        <p:txBody>
          <a:bodyPr wrap="square" rtlCol="0">
            <a:spAutoFit/>
          </a:bodyPr>
          <a:lstStyle/>
          <a:p>
            <a:r>
              <a:rPr lang="en-GB" sz="1400" noProof="0" dirty="0">
                <a:solidFill>
                  <a:schemeClr val="bg1"/>
                </a:solidFill>
                <a:latin typeface="Nunito Light" pitchFamily="2" charset="0"/>
              </a:rPr>
              <a:t>Handicap International – Humanity &amp; Inclusion</a:t>
            </a:r>
          </a:p>
        </p:txBody>
      </p:sp>
      <p:cxnSp>
        <p:nvCxnSpPr>
          <p:cNvPr id="6" name="Connecteur droit 5"/>
          <p:cNvCxnSpPr/>
          <p:nvPr userDrawn="1"/>
        </p:nvCxnSpPr>
        <p:spPr>
          <a:xfrm>
            <a:off x="0" y="4596975"/>
            <a:ext cx="9144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4" name="Group 4">
            <a:extLst>
              <a:ext uri="{C183D7F6-B498-43B3-948B-1728B52AA6E4}">
                <adec:decorative xmlns="" xmlns:adec="http://schemas.microsoft.com/office/drawing/2017/decorative" val="1"/>
              </a:ext>
            </a:extLst>
          </p:cNvPr>
          <p:cNvGrpSpPr>
            <a:grpSpLocks noChangeAspect="1"/>
          </p:cNvGrpSpPr>
          <p:nvPr userDrawn="1"/>
        </p:nvGrpSpPr>
        <p:grpSpPr bwMode="auto">
          <a:xfrm>
            <a:off x="3826649" y="501521"/>
            <a:ext cx="1504893" cy="1980220"/>
            <a:chOff x="478" y="264"/>
            <a:chExt cx="1621" cy="2133"/>
          </a:xfrm>
          <a:solidFill>
            <a:schemeClr val="bg1"/>
          </a:solidFill>
        </p:grpSpPr>
        <p:sp>
          <p:nvSpPr>
            <p:cNvPr id="15"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6"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7"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8"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
        <p:nvSpPr>
          <p:cNvPr id="11" name="Titre 3">
            <a:extLst>
              <a:ext uri="{FF2B5EF4-FFF2-40B4-BE49-F238E27FC236}">
                <a16:creationId xmlns:a16="http://schemas.microsoft.com/office/drawing/2014/main" id="{A94D6C85-FD87-F343-8531-C726D57D2F89}"/>
              </a:ext>
            </a:extLst>
          </p:cNvPr>
          <p:cNvSpPr>
            <a:spLocks noGrp="1"/>
          </p:cNvSpPr>
          <p:nvPr>
            <p:ph type="title" idx="4294967295"/>
          </p:nvPr>
        </p:nvSpPr>
        <p:spPr>
          <a:xfrm>
            <a:off x="1016605" y="2886785"/>
            <a:ext cx="7155795" cy="696527"/>
          </a:xfrm>
        </p:spPr>
        <p:txBody>
          <a:bodyPr>
            <a:normAutofit/>
          </a:bodyPr>
          <a:lstStyle/>
          <a:p>
            <a:pPr algn="ctr"/>
            <a:r>
              <a:rPr lang="it-IT" noProof="0" smtClean="0">
                <a:solidFill>
                  <a:schemeClr val="bg1"/>
                </a:solidFill>
                <a:latin typeface="+mn-lt"/>
                <a:ea typeface="+mn-ea"/>
                <a:cs typeface="+mn-cs"/>
              </a:rPr>
              <a:t>Fare clic per modificare lo stile del titolo</a:t>
            </a:r>
            <a:endParaRPr lang="en-GB" noProof="0" dirty="0">
              <a:solidFill>
                <a:schemeClr val="bg1"/>
              </a:solidFill>
              <a:latin typeface="+mn-lt"/>
              <a:ea typeface="+mn-ea"/>
              <a:cs typeface="+mn-cs"/>
            </a:endParaRPr>
          </a:p>
        </p:txBody>
      </p:sp>
    </p:spTree>
    <p:extLst>
      <p:ext uri="{BB962C8B-B14F-4D97-AF65-F5344CB8AC3E}">
        <p14:creationId xmlns:p14="http://schemas.microsoft.com/office/powerpoint/2010/main" val="70010757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Instit_focus-4">
    <p:bg>
      <p:bgRef idx="1001">
        <a:schemeClr val="bg1"/>
      </p:bgRef>
    </p:bg>
    <p:spTree>
      <p:nvGrpSpPr>
        <p:cNvPr id="1" name=""/>
        <p:cNvGrpSpPr/>
        <p:nvPr/>
      </p:nvGrpSpPr>
      <p:grpSpPr>
        <a:xfrm>
          <a:off x="0" y="0"/>
          <a:ext cx="0" cy="0"/>
          <a:chOff x="0" y="0"/>
          <a:chExt cx="0" cy="0"/>
        </a:xfrm>
      </p:grpSpPr>
      <p:sp>
        <p:nvSpPr>
          <p:cNvPr id="4" name="Espace réservé pour une image  3">
            <a:extLst>
              <a:ext uri="{C183D7F6-B498-43B3-948B-1728B52AA6E4}">
                <adec:decorative xmlns="" xmlns:adec="http://schemas.microsoft.com/office/drawing/2017/decorative" val="1"/>
              </a:ext>
            </a:extLst>
          </p:cNvPr>
          <p:cNvSpPr>
            <a:spLocks noGrp="1"/>
          </p:cNvSpPr>
          <p:nvPr>
            <p:ph type="pic" sz="quarter" idx="11"/>
          </p:nvPr>
        </p:nvSpPr>
        <p:spPr>
          <a:xfrm>
            <a:off x="0" y="0"/>
            <a:ext cx="4572000" cy="5143500"/>
          </a:xfrm>
        </p:spPr>
        <p:txBody>
          <a:bodyPr/>
          <a:lstStyle/>
          <a:p>
            <a:r>
              <a:rPr lang="it-IT" noProof="0" smtClean="0"/>
              <a:t>Fare clic sull'icona per inserire un'immagine</a:t>
            </a:r>
            <a:endParaRPr lang="en-GB" noProof="0"/>
          </a:p>
        </p:txBody>
      </p:sp>
      <p:sp>
        <p:nvSpPr>
          <p:cNvPr id="8" name="Espace réservé du texte 3">
            <a:extLst>
              <a:ext uri="{C183D7F6-B498-43B3-948B-1728B52AA6E4}">
                <adec:decorative xmlns="" xmlns:adec="http://schemas.microsoft.com/office/drawing/2017/decorative" val="1"/>
              </a:ext>
            </a:extLst>
          </p:cNvPr>
          <p:cNvSpPr>
            <a:spLocks noGrp="1"/>
          </p:cNvSpPr>
          <p:nvPr>
            <p:ph type="body" sz="quarter" idx="14" hasCustomPrompt="1"/>
          </p:nvPr>
        </p:nvSpPr>
        <p:spPr>
          <a:xfrm>
            <a:off x="3556000" y="4912010"/>
            <a:ext cx="944563" cy="180690"/>
          </a:xfrm>
        </p:spPr>
        <p:txBody>
          <a:bodyPr>
            <a:normAutofit/>
          </a:bodyPr>
          <a:lstStyle>
            <a:lvl1pPr algn="r">
              <a:defRPr sz="600">
                <a:solidFill>
                  <a:schemeClr val="bg1"/>
                </a:solidFill>
              </a:defRPr>
            </a:lvl1pPr>
          </a:lstStyle>
          <a:p>
            <a:pPr lvl="0"/>
            <a:r>
              <a:rPr lang="en-GB" noProof="0"/>
              <a:t>copyright</a:t>
            </a:r>
          </a:p>
        </p:txBody>
      </p:sp>
      <p:sp>
        <p:nvSpPr>
          <p:cNvPr id="14" name="Rectangle 13">
            <a:extLst>
              <a:ext uri="{C183D7F6-B498-43B3-948B-1728B52AA6E4}">
                <adec:decorative xmlns="" xmlns:adec="http://schemas.microsoft.com/office/drawing/2017/decorative" val="1"/>
              </a:ext>
            </a:extLst>
          </p:cNvPr>
          <p:cNvSpPr/>
          <p:nvPr userDrawn="1"/>
        </p:nvSpPr>
        <p:spPr>
          <a:xfrm>
            <a:off x="4572000" y="6465"/>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1561" tIns="35780" rIns="71561" bIns="35780" rtlCol="0" anchor="ctr"/>
          <a:lstStyle/>
          <a:p>
            <a:pPr algn="ctr"/>
            <a:endParaRPr lang="en-GB" noProof="0"/>
          </a:p>
        </p:txBody>
      </p:sp>
      <p:sp>
        <p:nvSpPr>
          <p:cNvPr id="17" name="Espace réservé du numéro de diapositive 6"/>
          <p:cNvSpPr txBox="1">
            <a:spLocks/>
          </p:cNvSpPr>
          <p:nvPr userDrawn="1"/>
        </p:nvSpPr>
        <p:spPr>
          <a:xfrm>
            <a:off x="7424700" y="47043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a:solidFill>
                  <a:schemeClr val="bg1"/>
                </a:solidFill>
              </a:rPr>
              <a:t>	</a:t>
            </a:r>
            <a:fld id="{2CE3F619-B3DC-45F0-A72C-2F3B9D1652DC}" type="slidenum">
              <a:rPr lang="en-GB" sz="1400" noProof="0" smtClean="0">
                <a:solidFill>
                  <a:schemeClr val="bg1"/>
                </a:solidFill>
              </a:rPr>
              <a:pPr algn="r"/>
              <a:t>‹#›</a:t>
            </a:fld>
            <a:endParaRPr lang="en-GB" sz="1400" noProof="0">
              <a:solidFill>
                <a:schemeClr val="bg1"/>
              </a:solidFill>
            </a:endParaRPr>
          </a:p>
        </p:txBody>
      </p:sp>
      <p:sp>
        <p:nvSpPr>
          <p:cNvPr id="9" name="Espace réservé du contenu 2">
            <a:extLst>
              <a:ext uri="{FF2B5EF4-FFF2-40B4-BE49-F238E27FC236}">
                <a16:creationId xmlns:a16="http://schemas.microsoft.com/office/drawing/2014/main" id="{479B33E4-6514-F64E-B462-55A87CF9CEA2}"/>
              </a:ext>
            </a:extLst>
          </p:cNvPr>
          <p:cNvSpPr>
            <a:spLocks noGrp="1"/>
          </p:cNvSpPr>
          <p:nvPr>
            <p:ph idx="12"/>
          </p:nvPr>
        </p:nvSpPr>
        <p:spPr>
          <a:xfrm>
            <a:off x="5059138" y="2121700"/>
            <a:ext cx="3544802" cy="1845205"/>
          </a:xfrm>
        </p:spPr>
        <p:txBody>
          <a:bodyPr/>
          <a:lstStyle>
            <a:lvl1pPr>
              <a:defRPr>
                <a:solidFill>
                  <a:schemeClr val="bg1"/>
                </a:solidFill>
                <a:latin typeface="Nunito ExtraBold" pitchFamily="2" charset="0"/>
              </a:defRPr>
            </a:lvl1pPr>
            <a:lvl2pPr marL="0" indent="-268354">
              <a:spcBef>
                <a:spcPts val="600"/>
              </a:spcBef>
              <a:spcAft>
                <a:spcPts val="0"/>
              </a:spcAft>
              <a:buClr>
                <a:schemeClr val="bg1"/>
              </a:buClr>
              <a:buSzPct val="115000"/>
              <a:buFont typeface="Nunito Light" pitchFamily="2" charset="0"/>
              <a:buChar char="•"/>
              <a:defRPr b="1">
                <a:solidFill>
                  <a:schemeClr val="bg1"/>
                </a:solidFill>
              </a:defRPr>
            </a:lvl2pPr>
            <a:lvl3pPr marL="288000" indent="0">
              <a:spcBef>
                <a:spcPts val="0"/>
              </a:spcBef>
              <a:spcAft>
                <a:spcPts val="0"/>
              </a:spcAft>
              <a:buNone/>
              <a:defRPr>
                <a:solidFill>
                  <a:schemeClr val="bg1"/>
                </a:solidFill>
                <a:latin typeface="Nunito Light" pitchFamily="2" charset="0"/>
              </a:defRPr>
            </a:lvl3pPr>
            <a:lvl4pPr marL="864000" indent="-268354">
              <a:buFont typeface="Courier New" panose="02070309020205020404" pitchFamily="49" charset="0"/>
              <a:buChar char="o"/>
              <a:defRPr sz="1400" baseline="0">
                <a:solidFill>
                  <a:schemeClr val="bg1"/>
                </a:solidFill>
                <a:latin typeface="Nunito Light" pitchFamily="2" charset="0"/>
              </a:defRPr>
            </a:lvl4pPr>
          </a:lstStyle>
          <a:p>
            <a:pPr lvl="0"/>
            <a:r>
              <a:rPr lang="it-IT" noProof="0" smtClean="0"/>
              <a:t>Fare clic per modificare stili del testo dello schema</a:t>
            </a:r>
          </a:p>
        </p:txBody>
      </p:sp>
      <p:sp>
        <p:nvSpPr>
          <p:cNvPr id="10" name="Titre 1">
            <a:extLst>
              <a:ext uri="{FF2B5EF4-FFF2-40B4-BE49-F238E27FC236}">
                <a16:creationId xmlns:a16="http://schemas.microsoft.com/office/drawing/2014/main" id="{9E3A0964-3898-494F-A3D2-97DA9A060FB6}"/>
              </a:ext>
            </a:extLst>
          </p:cNvPr>
          <p:cNvSpPr>
            <a:spLocks noGrp="1"/>
          </p:cNvSpPr>
          <p:nvPr>
            <p:ph type="title"/>
          </p:nvPr>
        </p:nvSpPr>
        <p:spPr>
          <a:xfrm>
            <a:off x="5048544" y="546524"/>
            <a:ext cx="3555396" cy="1575175"/>
          </a:xfrm>
        </p:spPr>
        <p:txBody>
          <a:bodyPr vert="horz" lIns="71561" tIns="35780" rIns="71561" bIns="35780" rtlCol="0" anchor="t">
            <a:normAutofit/>
          </a:bodyPr>
          <a:lstStyle>
            <a:lvl1pPr>
              <a:defRPr lang="fr-FR" sz="2800" b="0" baseline="0" dirty="0">
                <a:solidFill>
                  <a:schemeClr val="bg1"/>
                </a:solidFill>
                <a:latin typeface="Nunito Light" pitchFamily="2" charset="0"/>
                <a:ea typeface="+mn-ea"/>
                <a:cs typeface="+mn-cs"/>
              </a:defRPr>
            </a:lvl1pPr>
          </a:lstStyle>
          <a:p>
            <a:pPr marL="0" lvl="0" indent="0">
              <a:spcBef>
                <a:spcPct val="20000"/>
              </a:spcBef>
              <a:spcAft>
                <a:spcPts val="470"/>
              </a:spcAft>
              <a:buFont typeface="Arial" panose="020B0604020202020204" pitchFamily="34" charset="0"/>
            </a:pPr>
            <a:r>
              <a:rPr lang="it-IT" noProof="0" smtClean="0"/>
              <a:t>Fare clic per modificare lo stile del titolo</a:t>
            </a:r>
            <a:endParaRPr lang="en-GB" noProof="0" dirty="0"/>
          </a:p>
        </p:txBody>
      </p:sp>
    </p:spTree>
    <p:extLst>
      <p:ext uri="{BB962C8B-B14F-4D97-AF65-F5344CB8AC3E}">
        <p14:creationId xmlns:p14="http://schemas.microsoft.com/office/powerpoint/2010/main" val="254331471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HI-Instit_Contents-1">
    <p:bg>
      <p:bgRef idx="1001">
        <a:schemeClr val="bg1"/>
      </p:bgRef>
    </p:bg>
    <p:spTree>
      <p:nvGrpSpPr>
        <p:cNvPr id="1" name=""/>
        <p:cNvGrpSpPr/>
        <p:nvPr/>
      </p:nvGrpSpPr>
      <p:grpSpPr>
        <a:xfrm>
          <a:off x="0" y="0"/>
          <a:ext cx="0" cy="0"/>
          <a:chOff x="0" y="0"/>
          <a:chExt cx="0" cy="0"/>
        </a:xfrm>
      </p:grpSpPr>
      <p:sp>
        <p:nvSpPr>
          <p:cNvPr id="31"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dirty="0">
                <a:solidFill>
                  <a:schemeClr val="bg1"/>
                </a:solidFill>
              </a:rPr>
              <a:t>	</a:t>
            </a:r>
            <a:fld id="{2CE3F619-B3DC-45F0-A72C-2F3B9D1652DC}" type="slidenum">
              <a:rPr lang="en-GB" sz="1400" noProof="0" smtClean="0">
                <a:solidFill>
                  <a:srgbClr val="0077C8"/>
                </a:solidFill>
              </a:rPr>
              <a:pPr algn="r"/>
              <a:t>‹#›</a:t>
            </a:fld>
            <a:endParaRPr lang="en-GB" sz="1400" noProof="0" dirty="0">
              <a:solidFill>
                <a:srgbClr val="0077C8"/>
              </a:solidFill>
            </a:endParaRPr>
          </a:p>
        </p:txBody>
      </p:sp>
      <p:sp>
        <p:nvSpPr>
          <p:cNvPr id="14" name="Titre 1"/>
          <p:cNvSpPr>
            <a:spLocks noGrp="1"/>
          </p:cNvSpPr>
          <p:nvPr>
            <p:ph type="title"/>
          </p:nvPr>
        </p:nvSpPr>
        <p:spPr>
          <a:xfrm>
            <a:off x="492767" y="367162"/>
            <a:ext cx="8158468" cy="696527"/>
          </a:xfrm>
        </p:spPr>
        <p:txBody>
          <a:bodyPr/>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grpSp>
        <p:nvGrpSpPr>
          <p:cNvPr id="17" name="Groupe 16">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8" name="Connecteur droit 17"/>
            <p:cNvCxnSpPr/>
            <p:nvPr userDrawn="1"/>
          </p:nvCxnSpPr>
          <p:spPr>
            <a:xfrm>
              <a:off x="-5590" y="54000"/>
              <a:ext cx="457759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21" name="Groupe 20">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2" name="Connecteur droit 21"/>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5" name="Espace réservé du contenu 2"/>
          <p:cNvSpPr>
            <a:spLocks noGrp="1"/>
          </p:cNvSpPr>
          <p:nvPr>
            <p:ph idx="1"/>
          </p:nvPr>
        </p:nvSpPr>
        <p:spPr>
          <a:xfrm>
            <a:off x="492726" y="1356615"/>
            <a:ext cx="8158547" cy="2780255"/>
          </a:xfrm>
        </p:spPr>
        <p:txBody>
          <a:bodyP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grpSp>
        <p:nvGrpSpPr>
          <p:cNvPr id="16" name="Group 4">
            <a:extLst>
              <a:ext uri="{C183D7F6-B498-43B3-948B-1728B52AA6E4}">
                <adec:decorative xmlns="" xmlns:adec="http://schemas.microsoft.com/office/drawing/2017/decorative" val="1"/>
              </a:ext>
            </a:extLst>
          </p:cNvPr>
          <p:cNvGrpSpPr>
            <a:grpSpLocks noChangeAspect="1"/>
          </p:cNvGrpSpPr>
          <p:nvPr userDrawn="1"/>
        </p:nvGrpSpPr>
        <p:grpSpPr bwMode="auto">
          <a:xfrm>
            <a:off x="487838" y="4400215"/>
            <a:ext cx="327118" cy="430440"/>
            <a:chOff x="478" y="264"/>
            <a:chExt cx="1621" cy="2133"/>
          </a:xfrm>
          <a:solidFill>
            <a:schemeClr val="tx1"/>
          </a:solidFill>
        </p:grpSpPr>
        <p:sp>
          <p:nvSpPr>
            <p:cNvPr id="25"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6"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7"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9"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Tree>
    <p:extLst>
      <p:ext uri="{BB962C8B-B14F-4D97-AF65-F5344CB8AC3E}">
        <p14:creationId xmlns:p14="http://schemas.microsoft.com/office/powerpoint/2010/main" val="2101576403"/>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HI-Instit_Contents-1-without_logo">
    <p:bg>
      <p:bgRef idx="1001">
        <a:schemeClr val="bg1"/>
      </p:bgRef>
    </p:bg>
    <p:spTree>
      <p:nvGrpSpPr>
        <p:cNvPr id="1" name=""/>
        <p:cNvGrpSpPr/>
        <p:nvPr/>
      </p:nvGrpSpPr>
      <p:grpSpPr>
        <a:xfrm>
          <a:off x="0" y="0"/>
          <a:ext cx="0" cy="0"/>
          <a:chOff x="0" y="0"/>
          <a:chExt cx="0" cy="0"/>
        </a:xfrm>
      </p:grpSpPr>
      <p:sp>
        <p:nvSpPr>
          <p:cNvPr id="31"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a:solidFill>
                  <a:schemeClr val="bg1"/>
                </a:solidFill>
              </a:rPr>
              <a:t>	</a:t>
            </a:r>
            <a:fld id="{2CE3F619-B3DC-45F0-A72C-2F3B9D1652DC}" type="slidenum">
              <a:rPr lang="en-GB" sz="1400" noProof="0" smtClean="0">
                <a:solidFill>
                  <a:srgbClr val="0077C8"/>
                </a:solidFill>
              </a:rPr>
              <a:pPr algn="r"/>
              <a:t>‹#›</a:t>
            </a:fld>
            <a:endParaRPr lang="en-GB" sz="1400" noProof="0">
              <a:solidFill>
                <a:srgbClr val="0077C8"/>
              </a:solidFill>
            </a:endParaRPr>
          </a:p>
        </p:txBody>
      </p:sp>
      <p:sp>
        <p:nvSpPr>
          <p:cNvPr id="14" name="Titre 1"/>
          <p:cNvSpPr>
            <a:spLocks noGrp="1"/>
          </p:cNvSpPr>
          <p:nvPr>
            <p:ph type="title"/>
          </p:nvPr>
        </p:nvSpPr>
        <p:spPr>
          <a:xfrm>
            <a:off x="492767" y="367162"/>
            <a:ext cx="8158468" cy="696527"/>
          </a:xfrm>
        </p:spPr>
        <p:txBody>
          <a:bodyPr/>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grpSp>
        <p:nvGrpSpPr>
          <p:cNvPr id="17" name="Groupe 16">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8" name="Connecteur droit 17"/>
            <p:cNvCxnSpPr/>
            <p:nvPr userDrawn="1"/>
          </p:nvCxnSpPr>
          <p:spPr>
            <a:xfrm>
              <a:off x="-5590" y="54000"/>
              <a:ext cx="457759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21" name="Groupe 20">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2" name="Connecteur droit 21"/>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5" name="Espace réservé du contenu 2"/>
          <p:cNvSpPr>
            <a:spLocks noGrp="1"/>
          </p:cNvSpPr>
          <p:nvPr>
            <p:ph idx="1"/>
          </p:nvPr>
        </p:nvSpPr>
        <p:spPr>
          <a:xfrm>
            <a:off x="492726" y="1356615"/>
            <a:ext cx="8158547" cy="2780255"/>
          </a:xfrm>
        </p:spPr>
        <p:txBody>
          <a:bodyP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spTree>
    <p:extLst>
      <p:ext uri="{BB962C8B-B14F-4D97-AF65-F5344CB8AC3E}">
        <p14:creationId xmlns:p14="http://schemas.microsoft.com/office/powerpoint/2010/main" val="184455600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HI-Instit_Contents-2">
    <p:bg>
      <p:bgRef idx="1001">
        <a:schemeClr val="bg1"/>
      </p:bgRef>
    </p:bg>
    <p:spTree>
      <p:nvGrpSpPr>
        <p:cNvPr id="1" name=""/>
        <p:cNvGrpSpPr/>
        <p:nvPr/>
      </p:nvGrpSpPr>
      <p:grpSpPr>
        <a:xfrm>
          <a:off x="0" y="0"/>
          <a:ext cx="0" cy="0"/>
          <a:chOff x="0" y="0"/>
          <a:chExt cx="0" cy="0"/>
        </a:xfrm>
      </p:grpSpPr>
      <p:sp>
        <p:nvSpPr>
          <p:cNvPr id="16"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dirty="0">
                <a:solidFill>
                  <a:schemeClr val="bg1"/>
                </a:solidFill>
              </a:rPr>
              <a:t>	</a:t>
            </a:r>
            <a:fld id="{2CE3F619-B3DC-45F0-A72C-2F3B9D1652DC}" type="slidenum">
              <a:rPr lang="en-GB" sz="1400" noProof="0" smtClean="0">
                <a:solidFill>
                  <a:schemeClr val="tx1"/>
                </a:solidFill>
              </a:rPr>
              <a:pPr algn="r"/>
              <a:t>‹#›</a:t>
            </a:fld>
            <a:endParaRPr lang="en-GB" sz="1400" noProof="0" dirty="0">
              <a:solidFill>
                <a:schemeClr val="tx1"/>
              </a:solidFill>
            </a:endParaRPr>
          </a:p>
        </p:txBody>
      </p:sp>
      <p:sp>
        <p:nvSpPr>
          <p:cNvPr id="17" name="Espace réservé du contenu 2"/>
          <p:cNvSpPr>
            <a:spLocks noGrp="1"/>
          </p:cNvSpPr>
          <p:nvPr userDrawn="1">
            <p:ph idx="1"/>
          </p:nvPr>
        </p:nvSpPr>
        <p:spPr>
          <a:xfrm>
            <a:off x="492726" y="1356615"/>
            <a:ext cx="8158547" cy="2780255"/>
          </a:xfrm>
        </p:spPr>
        <p:txBody>
          <a:bodyP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grpSp>
        <p:nvGrpSpPr>
          <p:cNvPr id="4" name="Groupe 3">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0" name="Connecteur droit 9"/>
            <p:cNvCxnSpPr/>
            <p:nvPr userDrawn="1"/>
          </p:nvCxnSpPr>
          <p:spPr>
            <a:xfrm>
              <a:off x="-5590" y="54000"/>
              <a:ext cx="4577590" cy="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userDrawn="1"/>
          </p:nvCxnSpPr>
          <p:spPr>
            <a:xfrm>
              <a:off x="54000" y="54000"/>
              <a:ext cx="0" cy="508950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userDrawn="1"/>
          </p:nvCxnSpPr>
          <p:spPr>
            <a:xfrm>
              <a:off x="0" y="5094000"/>
              <a:ext cx="4572000" cy="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grpSp>
      <p:sp>
        <p:nvSpPr>
          <p:cNvPr id="14" name="Titre 1"/>
          <p:cNvSpPr>
            <a:spLocks noGrp="1"/>
          </p:cNvSpPr>
          <p:nvPr userDrawn="1">
            <p:ph type="title"/>
          </p:nvPr>
        </p:nvSpPr>
        <p:spPr>
          <a:xfrm>
            <a:off x="492767" y="367162"/>
            <a:ext cx="8158468" cy="696527"/>
          </a:xfrm>
        </p:spPr>
        <p:txBody>
          <a:bodyPr/>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grpSp>
        <p:nvGrpSpPr>
          <p:cNvPr id="24" name="Groupe 23">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5" name="Connecteur droit 24"/>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28" name="Group 4">
            <a:extLst>
              <a:ext uri="{C183D7F6-B498-43B3-948B-1728B52AA6E4}">
                <adec:decorative xmlns="" xmlns:adec="http://schemas.microsoft.com/office/drawing/2017/decorative" val="1"/>
              </a:ext>
            </a:extLst>
          </p:cNvPr>
          <p:cNvGrpSpPr>
            <a:grpSpLocks noChangeAspect="1"/>
          </p:cNvGrpSpPr>
          <p:nvPr userDrawn="1"/>
        </p:nvGrpSpPr>
        <p:grpSpPr bwMode="auto">
          <a:xfrm>
            <a:off x="487838" y="4400215"/>
            <a:ext cx="327118" cy="430440"/>
            <a:chOff x="478" y="264"/>
            <a:chExt cx="1621" cy="2133"/>
          </a:xfrm>
          <a:solidFill>
            <a:schemeClr val="tx1"/>
          </a:solidFill>
        </p:grpSpPr>
        <p:sp>
          <p:nvSpPr>
            <p:cNvPr id="29"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0"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1"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2"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Tree>
    <p:extLst>
      <p:ext uri="{BB962C8B-B14F-4D97-AF65-F5344CB8AC3E}">
        <p14:creationId xmlns:p14="http://schemas.microsoft.com/office/powerpoint/2010/main" val="219017606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HI-Instit_Contents-2-without_logo">
    <p:bg>
      <p:bgRef idx="1001">
        <a:schemeClr val="bg1"/>
      </p:bgRef>
    </p:bg>
    <p:spTree>
      <p:nvGrpSpPr>
        <p:cNvPr id="1" name=""/>
        <p:cNvGrpSpPr/>
        <p:nvPr/>
      </p:nvGrpSpPr>
      <p:grpSpPr>
        <a:xfrm>
          <a:off x="0" y="0"/>
          <a:ext cx="0" cy="0"/>
          <a:chOff x="0" y="0"/>
          <a:chExt cx="0" cy="0"/>
        </a:xfrm>
      </p:grpSpPr>
      <p:sp>
        <p:nvSpPr>
          <p:cNvPr id="16"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a:solidFill>
                  <a:schemeClr val="bg1"/>
                </a:solidFill>
              </a:rPr>
              <a:t>	</a:t>
            </a:r>
            <a:fld id="{2CE3F619-B3DC-45F0-A72C-2F3B9D1652DC}" type="slidenum">
              <a:rPr lang="en-GB" sz="1400" noProof="0" smtClean="0">
                <a:solidFill>
                  <a:schemeClr val="tx1"/>
                </a:solidFill>
              </a:rPr>
              <a:pPr algn="r"/>
              <a:t>‹#›</a:t>
            </a:fld>
            <a:endParaRPr lang="en-GB" sz="1400" noProof="0">
              <a:solidFill>
                <a:schemeClr val="tx1"/>
              </a:solidFill>
            </a:endParaRPr>
          </a:p>
        </p:txBody>
      </p:sp>
      <p:sp>
        <p:nvSpPr>
          <p:cNvPr id="17" name="Espace réservé du contenu 2"/>
          <p:cNvSpPr>
            <a:spLocks noGrp="1"/>
          </p:cNvSpPr>
          <p:nvPr userDrawn="1">
            <p:ph idx="1"/>
          </p:nvPr>
        </p:nvSpPr>
        <p:spPr>
          <a:xfrm>
            <a:off x="492726" y="1356615"/>
            <a:ext cx="8158547" cy="2780255"/>
          </a:xfrm>
        </p:spPr>
        <p:txBody>
          <a:bodyP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grpSp>
        <p:nvGrpSpPr>
          <p:cNvPr id="4" name="Groupe 3">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0" name="Connecteur droit 9"/>
            <p:cNvCxnSpPr/>
            <p:nvPr userDrawn="1"/>
          </p:nvCxnSpPr>
          <p:spPr>
            <a:xfrm>
              <a:off x="-5590" y="54000"/>
              <a:ext cx="4577590" cy="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userDrawn="1"/>
          </p:nvCxnSpPr>
          <p:spPr>
            <a:xfrm>
              <a:off x="54000" y="54000"/>
              <a:ext cx="0" cy="508950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userDrawn="1"/>
          </p:nvCxnSpPr>
          <p:spPr>
            <a:xfrm>
              <a:off x="0" y="5094000"/>
              <a:ext cx="4572000" cy="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grpSp>
      <p:sp>
        <p:nvSpPr>
          <p:cNvPr id="14" name="Titre 1"/>
          <p:cNvSpPr>
            <a:spLocks noGrp="1"/>
          </p:cNvSpPr>
          <p:nvPr userDrawn="1">
            <p:ph type="title"/>
          </p:nvPr>
        </p:nvSpPr>
        <p:spPr>
          <a:xfrm>
            <a:off x="492767" y="367162"/>
            <a:ext cx="8158468" cy="696527"/>
          </a:xfrm>
        </p:spPr>
        <p:txBody>
          <a:bodyPr/>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grpSp>
        <p:nvGrpSpPr>
          <p:cNvPr id="24" name="Groupe 23">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5" name="Connecteur droit 24"/>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76459007"/>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HI-Instit_Contents-3">
    <p:bg>
      <p:bgRef idx="1001">
        <a:schemeClr val="bg1"/>
      </p:bgRef>
    </p:bg>
    <p:spTree>
      <p:nvGrpSpPr>
        <p:cNvPr id="1" name=""/>
        <p:cNvGrpSpPr/>
        <p:nvPr/>
      </p:nvGrpSpPr>
      <p:grpSpPr>
        <a:xfrm>
          <a:off x="0" y="0"/>
          <a:ext cx="0" cy="0"/>
          <a:chOff x="0" y="0"/>
          <a:chExt cx="0" cy="0"/>
        </a:xfrm>
      </p:grpSpPr>
      <p:sp>
        <p:nvSpPr>
          <p:cNvPr id="21"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dirty="0">
                <a:solidFill>
                  <a:schemeClr val="bg1"/>
                </a:solidFill>
              </a:rPr>
              <a:t>	</a:t>
            </a:r>
            <a:fld id="{2CE3F619-B3DC-45F0-A72C-2F3B9D1652DC}" type="slidenum">
              <a:rPr lang="en-GB" sz="1400" noProof="0" smtClean="0">
                <a:solidFill>
                  <a:srgbClr val="0077C8"/>
                </a:solidFill>
              </a:rPr>
              <a:pPr algn="r"/>
              <a:t>‹#›</a:t>
            </a:fld>
            <a:endParaRPr lang="en-GB" sz="1400" noProof="0" dirty="0">
              <a:solidFill>
                <a:srgbClr val="0077C8"/>
              </a:solidFill>
            </a:endParaRPr>
          </a:p>
        </p:txBody>
      </p:sp>
      <p:sp>
        <p:nvSpPr>
          <p:cNvPr id="17" name="Titre 1"/>
          <p:cNvSpPr>
            <a:spLocks noGrp="1"/>
          </p:cNvSpPr>
          <p:nvPr>
            <p:ph type="title"/>
          </p:nvPr>
        </p:nvSpPr>
        <p:spPr>
          <a:xfrm>
            <a:off x="492767" y="367162"/>
            <a:ext cx="8158468" cy="696527"/>
          </a:xfrm>
        </p:spPr>
        <p:txBody>
          <a:bodyPr/>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grpSp>
        <p:nvGrpSpPr>
          <p:cNvPr id="14" name="Groupe 13">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6" name="Connecteur droit 15"/>
            <p:cNvCxnSpPr/>
            <p:nvPr userDrawn="1"/>
          </p:nvCxnSpPr>
          <p:spPr>
            <a:xfrm>
              <a:off x="-5590" y="54000"/>
              <a:ext cx="457759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22" name="Groupe 21">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3" name="Connecteur droit 22"/>
            <p:cNvCxnSpPr/>
            <p:nvPr userDrawn="1"/>
          </p:nvCxnSpPr>
          <p:spPr>
            <a:xfrm>
              <a:off x="-5590" y="54000"/>
              <a:ext cx="4572000" cy="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userDrawn="1"/>
          </p:nvCxnSpPr>
          <p:spPr>
            <a:xfrm>
              <a:off x="54000" y="54000"/>
              <a:ext cx="0" cy="508950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userDrawn="1"/>
          </p:nvCxnSpPr>
          <p:spPr>
            <a:xfrm>
              <a:off x="0" y="5094000"/>
              <a:ext cx="4572000" cy="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grpSp>
      <p:sp>
        <p:nvSpPr>
          <p:cNvPr id="26" name="Espace réservé du contenu 2"/>
          <p:cNvSpPr>
            <a:spLocks noGrp="1"/>
          </p:cNvSpPr>
          <p:nvPr>
            <p:ph idx="1"/>
          </p:nvPr>
        </p:nvSpPr>
        <p:spPr>
          <a:xfrm>
            <a:off x="492726" y="1356615"/>
            <a:ext cx="8158547" cy="2780255"/>
          </a:xfrm>
        </p:spPr>
        <p:txBody>
          <a:bodyP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grpSp>
        <p:nvGrpSpPr>
          <p:cNvPr id="15" name="Group 4">
            <a:extLst>
              <a:ext uri="{C183D7F6-B498-43B3-948B-1728B52AA6E4}">
                <adec:decorative xmlns="" xmlns:adec="http://schemas.microsoft.com/office/drawing/2017/decorative" val="1"/>
              </a:ext>
            </a:extLst>
          </p:cNvPr>
          <p:cNvGrpSpPr>
            <a:grpSpLocks noChangeAspect="1"/>
          </p:cNvGrpSpPr>
          <p:nvPr userDrawn="1"/>
        </p:nvGrpSpPr>
        <p:grpSpPr bwMode="auto">
          <a:xfrm>
            <a:off x="487838" y="4400215"/>
            <a:ext cx="327118" cy="430440"/>
            <a:chOff x="478" y="264"/>
            <a:chExt cx="1621" cy="2133"/>
          </a:xfrm>
          <a:solidFill>
            <a:schemeClr val="tx1"/>
          </a:solidFill>
        </p:grpSpPr>
        <p:sp>
          <p:nvSpPr>
            <p:cNvPr id="27"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8"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9"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0"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Tree>
    <p:extLst>
      <p:ext uri="{BB962C8B-B14F-4D97-AF65-F5344CB8AC3E}">
        <p14:creationId xmlns:p14="http://schemas.microsoft.com/office/powerpoint/2010/main" val="350034863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HI-Instit_Contents-3-without_logo">
    <p:bg>
      <p:bgRef idx="1001">
        <a:schemeClr val="bg1"/>
      </p:bgRef>
    </p:bg>
    <p:spTree>
      <p:nvGrpSpPr>
        <p:cNvPr id="1" name=""/>
        <p:cNvGrpSpPr/>
        <p:nvPr/>
      </p:nvGrpSpPr>
      <p:grpSpPr>
        <a:xfrm>
          <a:off x="0" y="0"/>
          <a:ext cx="0" cy="0"/>
          <a:chOff x="0" y="0"/>
          <a:chExt cx="0" cy="0"/>
        </a:xfrm>
      </p:grpSpPr>
      <p:sp>
        <p:nvSpPr>
          <p:cNvPr id="21"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a:solidFill>
                  <a:schemeClr val="bg1"/>
                </a:solidFill>
              </a:rPr>
              <a:t>	</a:t>
            </a:r>
            <a:fld id="{2CE3F619-B3DC-45F0-A72C-2F3B9D1652DC}" type="slidenum">
              <a:rPr lang="en-GB" sz="1400" noProof="0" smtClean="0">
                <a:solidFill>
                  <a:srgbClr val="0077C8"/>
                </a:solidFill>
              </a:rPr>
              <a:pPr algn="r"/>
              <a:t>‹#›</a:t>
            </a:fld>
            <a:endParaRPr lang="en-GB" sz="1400" noProof="0">
              <a:solidFill>
                <a:srgbClr val="0077C8"/>
              </a:solidFill>
            </a:endParaRPr>
          </a:p>
        </p:txBody>
      </p:sp>
      <p:sp>
        <p:nvSpPr>
          <p:cNvPr id="17" name="Titre 1"/>
          <p:cNvSpPr>
            <a:spLocks noGrp="1"/>
          </p:cNvSpPr>
          <p:nvPr>
            <p:ph type="title"/>
          </p:nvPr>
        </p:nvSpPr>
        <p:spPr>
          <a:xfrm>
            <a:off x="492767" y="367162"/>
            <a:ext cx="8158468" cy="696527"/>
          </a:xfrm>
        </p:spPr>
        <p:txBody>
          <a:bodyPr/>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grpSp>
        <p:nvGrpSpPr>
          <p:cNvPr id="14" name="Groupe 13">
            <a:extLst>
              <a:ext uri="{C183D7F6-B498-43B3-948B-1728B52AA6E4}">
                <adec:decorative xmlns="" xmlns:adec="http://schemas.microsoft.com/office/drawing/2017/decorative" val="1"/>
              </a:ext>
            </a:extLst>
          </p:cNvPr>
          <p:cNvGrpSpPr/>
          <p:nvPr userDrawn="1"/>
        </p:nvGrpSpPr>
        <p:grpSpPr>
          <a:xfrm>
            <a:off x="206515" y="54000"/>
            <a:ext cx="4577590" cy="5089500"/>
            <a:chOff x="-5590" y="54000"/>
            <a:chExt cx="4577590" cy="5089500"/>
          </a:xfrm>
        </p:grpSpPr>
        <p:cxnSp>
          <p:nvCxnSpPr>
            <p:cNvPr id="16" name="Connecteur droit 15"/>
            <p:cNvCxnSpPr/>
            <p:nvPr userDrawn="1"/>
          </p:nvCxnSpPr>
          <p:spPr>
            <a:xfrm>
              <a:off x="-5590" y="54000"/>
              <a:ext cx="457759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22" name="Groupe 21">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3" name="Connecteur droit 22"/>
            <p:cNvCxnSpPr/>
            <p:nvPr userDrawn="1"/>
          </p:nvCxnSpPr>
          <p:spPr>
            <a:xfrm>
              <a:off x="-5590" y="54000"/>
              <a:ext cx="4572000" cy="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userDrawn="1"/>
          </p:nvCxnSpPr>
          <p:spPr>
            <a:xfrm>
              <a:off x="54000" y="54000"/>
              <a:ext cx="0" cy="508950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userDrawn="1"/>
          </p:nvCxnSpPr>
          <p:spPr>
            <a:xfrm>
              <a:off x="0" y="5094000"/>
              <a:ext cx="4572000" cy="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grpSp>
      <p:sp>
        <p:nvSpPr>
          <p:cNvPr id="26" name="Espace réservé du contenu 2"/>
          <p:cNvSpPr>
            <a:spLocks noGrp="1"/>
          </p:cNvSpPr>
          <p:nvPr>
            <p:ph idx="1"/>
          </p:nvPr>
        </p:nvSpPr>
        <p:spPr>
          <a:xfrm>
            <a:off x="492726" y="1356615"/>
            <a:ext cx="8158547" cy="2780255"/>
          </a:xfrm>
        </p:spPr>
        <p:txBody>
          <a:bodyP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spTree>
    <p:extLst>
      <p:ext uri="{BB962C8B-B14F-4D97-AF65-F5344CB8AC3E}">
        <p14:creationId xmlns:p14="http://schemas.microsoft.com/office/powerpoint/2010/main" val="296395726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HI-Instit_Contents-4">
    <p:bg>
      <p:bgRef idx="1001">
        <a:schemeClr val="bg1"/>
      </p:bgRef>
    </p:bg>
    <p:spTree>
      <p:nvGrpSpPr>
        <p:cNvPr id="1" name=""/>
        <p:cNvGrpSpPr/>
        <p:nvPr/>
      </p:nvGrpSpPr>
      <p:grpSpPr>
        <a:xfrm>
          <a:off x="0" y="0"/>
          <a:ext cx="0" cy="0"/>
          <a:chOff x="0" y="0"/>
          <a:chExt cx="0" cy="0"/>
        </a:xfrm>
      </p:grpSpPr>
      <p:sp>
        <p:nvSpPr>
          <p:cNvPr id="31"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fr-FR" sz="1100" dirty="0">
                <a:solidFill>
                  <a:schemeClr val="bg1"/>
                </a:solidFill>
              </a:rPr>
              <a:t>	</a:t>
            </a:r>
            <a:fld id="{2CE3F619-B3DC-45F0-A72C-2F3B9D1652DC}" type="slidenum">
              <a:rPr lang="fr-FR" sz="1400" smtClean="0">
                <a:solidFill>
                  <a:srgbClr val="0077C8"/>
                </a:solidFill>
              </a:rPr>
              <a:pPr algn="r"/>
              <a:t>‹#›</a:t>
            </a:fld>
            <a:endParaRPr lang="fr-FR" sz="1400" dirty="0">
              <a:solidFill>
                <a:srgbClr val="0077C8"/>
              </a:solidFill>
            </a:endParaRPr>
          </a:p>
        </p:txBody>
      </p:sp>
      <p:sp>
        <p:nvSpPr>
          <p:cNvPr id="14" name="Titre 1"/>
          <p:cNvSpPr>
            <a:spLocks noGrp="1"/>
          </p:cNvSpPr>
          <p:nvPr>
            <p:ph type="title"/>
          </p:nvPr>
        </p:nvSpPr>
        <p:spPr>
          <a:xfrm>
            <a:off x="492767" y="367162"/>
            <a:ext cx="8158468" cy="696527"/>
          </a:xfrm>
        </p:spPr>
        <p:txBody>
          <a:bodyPr/>
          <a:lstStyle>
            <a:lvl1pPr>
              <a:defRPr b="0">
                <a:solidFill>
                  <a:srgbClr val="0077C8"/>
                </a:solidFill>
                <a:latin typeface="Nunito Light" pitchFamily="2" charset="0"/>
              </a:defRPr>
            </a:lvl1pPr>
          </a:lstStyle>
          <a:p>
            <a:r>
              <a:rPr lang="it-IT" smtClean="0"/>
              <a:t>Fare clic per modificare lo stile del titolo</a:t>
            </a:r>
            <a:endParaRPr lang="fr-FR" dirty="0"/>
          </a:p>
        </p:txBody>
      </p:sp>
      <p:grpSp>
        <p:nvGrpSpPr>
          <p:cNvPr id="17" name="Groupe 16">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8" name="Connecteur droit 17"/>
            <p:cNvCxnSpPr/>
            <p:nvPr userDrawn="1"/>
          </p:nvCxnSpPr>
          <p:spPr>
            <a:xfrm>
              <a:off x="-5590" y="54000"/>
              <a:ext cx="4577590" cy="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userDrawn="1"/>
          </p:nvCxnSpPr>
          <p:spPr>
            <a:xfrm>
              <a:off x="54000" y="54000"/>
              <a:ext cx="0" cy="508950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userDrawn="1"/>
          </p:nvCxnSpPr>
          <p:spPr>
            <a:xfrm>
              <a:off x="0" y="5094000"/>
              <a:ext cx="4572000" cy="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grpSp>
      <p:grpSp>
        <p:nvGrpSpPr>
          <p:cNvPr id="21" name="Groupe 20">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2" name="Connecteur droit 21"/>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5" name="Espace réservé du contenu 2"/>
          <p:cNvSpPr>
            <a:spLocks noGrp="1"/>
          </p:cNvSpPr>
          <p:nvPr>
            <p:ph idx="1" hasCustomPrompt="1"/>
          </p:nvPr>
        </p:nvSpPr>
        <p:spPr>
          <a:xfrm>
            <a:off x="492726" y="1356615"/>
            <a:ext cx="8158547" cy="2780255"/>
          </a:xfrm>
        </p:spPr>
        <p:txBody>
          <a:bodyP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p:txBody>
      </p:sp>
      <p:grpSp>
        <p:nvGrpSpPr>
          <p:cNvPr id="16" name="Group 4">
            <a:extLst>
              <a:ext uri="{C183D7F6-B498-43B3-948B-1728B52AA6E4}">
                <adec:decorative xmlns="" xmlns:adec="http://schemas.microsoft.com/office/drawing/2017/decorative" val="1"/>
              </a:ext>
            </a:extLst>
          </p:cNvPr>
          <p:cNvGrpSpPr>
            <a:grpSpLocks noChangeAspect="1"/>
          </p:cNvGrpSpPr>
          <p:nvPr userDrawn="1"/>
        </p:nvGrpSpPr>
        <p:grpSpPr bwMode="auto">
          <a:xfrm>
            <a:off x="487838" y="4400215"/>
            <a:ext cx="327118" cy="430440"/>
            <a:chOff x="478" y="264"/>
            <a:chExt cx="1621" cy="2133"/>
          </a:xfrm>
          <a:solidFill>
            <a:schemeClr val="tx1"/>
          </a:solidFill>
        </p:grpSpPr>
        <p:sp>
          <p:nvSpPr>
            <p:cNvPr id="25"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6"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7"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330951348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HI-Instit_Contents-4-without_logo">
    <p:bg>
      <p:bgRef idx="1001">
        <a:schemeClr val="bg1"/>
      </p:bgRef>
    </p:bg>
    <p:spTree>
      <p:nvGrpSpPr>
        <p:cNvPr id="1" name=""/>
        <p:cNvGrpSpPr/>
        <p:nvPr/>
      </p:nvGrpSpPr>
      <p:grpSpPr>
        <a:xfrm>
          <a:off x="0" y="0"/>
          <a:ext cx="0" cy="0"/>
          <a:chOff x="0" y="0"/>
          <a:chExt cx="0" cy="0"/>
        </a:xfrm>
      </p:grpSpPr>
      <p:sp>
        <p:nvSpPr>
          <p:cNvPr id="31"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a:solidFill>
                  <a:schemeClr val="bg1"/>
                </a:solidFill>
              </a:rPr>
              <a:t>	</a:t>
            </a:r>
            <a:fld id="{2CE3F619-B3DC-45F0-A72C-2F3B9D1652DC}" type="slidenum">
              <a:rPr lang="en-GB" sz="1400" noProof="0" smtClean="0">
                <a:solidFill>
                  <a:srgbClr val="0077C8"/>
                </a:solidFill>
              </a:rPr>
              <a:pPr algn="r"/>
              <a:t>‹#›</a:t>
            </a:fld>
            <a:endParaRPr lang="en-GB" sz="1400" noProof="0">
              <a:solidFill>
                <a:srgbClr val="0077C8"/>
              </a:solidFill>
            </a:endParaRPr>
          </a:p>
        </p:txBody>
      </p:sp>
      <p:sp>
        <p:nvSpPr>
          <p:cNvPr id="14" name="Titre 1"/>
          <p:cNvSpPr>
            <a:spLocks noGrp="1"/>
          </p:cNvSpPr>
          <p:nvPr>
            <p:ph type="title"/>
          </p:nvPr>
        </p:nvSpPr>
        <p:spPr>
          <a:xfrm>
            <a:off x="492767" y="367162"/>
            <a:ext cx="8158468" cy="696527"/>
          </a:xfrm>
        </p:spPr>
        <p:txBody>
          <a:bodyPr/>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grpSp>
        <p:nvGrpSpPr>
          <p:cNvPr id="17" name="Groupe 16">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8" name="Connecteur droit 17"/>
            <p:cNvCxnSpPr/>
            <p:nvPr userDrawn="1"/>
          </p:nvCxnSpPr>
          <p:spPr>
            <a:xfrm>
              <a:off x="-5590" y="54000"/>
              <a:ext cx="4577590" cy="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userDrawn="1"/>
          </p:nvCxnSpPr>
          <p:spPr>
            <a:xfrm>
              <a:off x="54000" y="54000"/>
              <a:ext cx="0" cy="508950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userDrawn="1"/>
          </p:nvCxnSpPr>
          <p:spPr>
            <a:xfrm>
              <a:off x="0" y="5094000"/>
              <a:ext cx="4572000" cy="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grpSp>
      <p:grpSp>
        <p:nvGrpSpPr>
          <p:cNvPr id="21" name="Groupe 20">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2" name="Connecteur droit 21"/>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5" name="Espace réservé du contenu 2"/>
          <p:cNvSpPr>
            <a:spLocks noGrp="1"/>
          </p:cNvSpPr>
          <p:nvPr>
            <p:ph idx="1"/>
          </p:nvPr>
        </p:nvSpPr>
        <p:spPr>
          <a:xfrm>
            <a:off x="492726" y="1356615"/>
            <a:ext cx="8158547" cy="2780255"/>
          </a:xfrm>
        </p:spPr>
        <p:txBody>
          <a:bodyP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spTree>
    <p:extLst>
      <p:ext uri="{BB962C8B-B14F-4D97-AF65-F5344CB8AC3E}">
        <p14:creationId xmlns:p14="http://schemas.microsoft.com/office/powerpoint/2010/main" val="3381203759"/>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HI-Instit_Contents_2columns-1">
    <p:bg>
      <p:bgRef idx="1001">
        <a:schemeClr val="bg1"/>
      </p:bgRef>
    </p:bg>
    <p:spTree>
      <p:nvGrpSpPr>
        <p:cNvPr id="1" name=""/>
        <p:cNvGrpSpPr/>
        <p:nvPr/>
      </p:nvGrpSpPr>
      <p:grpSpPr>
        <a:xfrm>
          <a:off x="0" y="0"/>
          <a:ext cx="0" cy="0"/>
          <a:chOff x="0" y="0"/>
          <a:chExt cx="0" cy="0"/>
        </a:xfrm>
      </p:grpSpPr>
      <p:sp>
        <p:nvSpPr>
          <p:cNvPr id="31"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dirty="0">
                <a:solidFill>
                  <a:schemeClr val="bg1"/>
                </a:solidFill>
              </a:rPr>
              <a:t>	</a:t>
            </a:r>
            <a:fld id="{2CE3F619-B3DC-45F0-A72C-2F3B9D1652DC}" type="slidenum">
              <a:rPr lang="en-GB" sz="1400" noProof="0" smtClean="0">
                <a:solidFill>
                  <a:srgbClr val="0077C8"/>
                </a:solidFill>
              </a:rPr>
              <a:pPr algn="r"/>
              <a:t>‹#›</a:t>
            </a:fld>
            <a:endParaRPr lang="en-GB" sz="1400" noProof="0" dirty="0">
              <a:solidFill>
                <a:srgbClr val="0077C8"/>
              </a:solidFill>
            </a:endParaRPr>
          </a:p>
        </p:txBody>
      </p:sp>
      <p:sp>
        <p:nvSpPr>
          <p:cNvPr id="16" name="Espace réservé du texte 3"/>
          <p:cNvSpPr>
            <a:spLocks noGrp="1"/>
          </p:cNvSpPr>
          <p:nvPr>
            <p:ph type="body" sz="quarter" idx="10"/>
          </p:nvPr>
        </p:nvSpPr>
        <p:spPr>
          <a:xfrm>
            <a:off x="492125" y="2870513"/>
            <a:ext cx="3810000" cy="1469306"/>
          </a:xfrm>
        </p:spPr>
        <p:txBody>
          <a:bodyPr/>
          <a:lstStyle>
            <a:lvl1pPr>
              <a:defRPr>
                <a:solidFill>
                  <a:srgbClr val="0077C8"/>
                </a:solidFill>
                <a:latin typeface="Nunito ExtraBold" pitchFamily="2" charset="0"/>
              </a:defRPr>
            </a:lvl1pPr>
          </a:lstStyle>
          <a:p>
            <a:pPr lvl="0"/>
            <a:r>
              <a:rPr lang="it-IT" noProof="0" smtClean="0"/>
              <a:t>Fare clic per modificare stili del testo dello schema</a:t>
            </a:r>
          </a:p>
        </p:txBody>
      </p:sp>
      <p:sp>
        <p:nvSpPr>
          <p:cNvPr id="18" name="Titre 1"/>
          <p:cNvSpPr>
            <a:spLocks noGrp="1"/>
          </p:cNvSpPr>
          <p:nvPr>
            <p:ph type="title"/>
          </p:nvPr>
        </p:nvSpPr>
        <p:spPr>
          <a:xfrm>
            <a:off x="492767" y="501520"/>
            <a:ext cx="3809203" cy="2150099"/>
          </a:xfrm>
        </p:spPr>
        <p:txBody>
          <a:bodyPr anchor="b"/>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grpSp>
        <p:nvGrpSpPr>
          <p:cNvPr id="15" name="Groupe 14">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9" name="Connecteur droit 18"/>
            <p:cNvCxnSpPr/>
            <p:nvPr userDrawn="1"/>
          </p:nvCxnSpPr>
          <p:spPr>
            <a:xfrm>
              <a:off x="-5590" y="54000"/>
              <a:ext cx="457759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22" name="Groupe 21">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3" name="Connecteur droit 22"/>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5" name="Espace réservé du contenu 2"/>
          <p:cNvSpPr>
            <a:spLocks noGrp="1"/>
          </p:cNvSpPr>
          <p:nvPr>
            <p:ph idx="1"/>
          </p:nvPr>
        </p:nvSpPr>
        <p:spPr>
          <a:xfrm>
            <a:off x="5031267" y="501521"/>
            <a:ext cx="3620006" cy="3838298"/>
          </a:xfrm>
        </p:spPr>
        <p:txBody>
          <a:bodyPr anchor="ct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grpSp>
        <p:nvGrpSpPr>
          <p:cNvPr id="17" name="Group 4">
            <a:extLst>
              <a:ext uri="{C183D7F6-B498-43B3-948B-1728B52AA6E4}">
                <adec:decorative xmlns="" xmlns:adec="http://schemas.microsoft.com/office/drawing/2017/decorative" val="1"/>
              </a:ext>
            </a:extLst>
          </p:cNvPr>
          <p:cNvGrpSpPr>
            <a:grpSpLocks noChangeAspect="1"/>
          </p:cNvGrpSpPr>
          <p:nvPr userDrawn="1"/>
        </p:nvGrpSpPr>
        <p:grpSpPr bwMode="auto">
          <a:xfrm>
            <a:off x="487838" y="4400215"/>
            <a:ext cx="327118" cy="430440"/>
            <a:chOff x="478" y="264"/>
            <a:chExt cx="1621" cy="2133"/>
          </a:xfrm>
          <a:solidFill>
            <a:schemeClr val="tx1"/>
          </a:solidFill>
        </p:grpSpPr>
        <p:sp>
          <p:nvSpPr>
            <p:cNvPr id="26"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7"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9"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0"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Tree>
    <p:extLst>
      <p:ext uri="{BB962C8B-B14F-4D97-AF65-F5344CB8AC3E}">
        <p14:creationId xmlns:p14="http://schemas.microsoft.com/office/powerpoint/2010/main" val="293345583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HI-Instit_Cover">
    <p:bg>
      <p:bgRef idx="1001">
        <a:schemeClr val="bg1"/>
      </p:bgRef>
    </p:bg>
    <p:spTree>
      <p:nvGrpSpPr>
        <p:cNvPr id="1" name=""/>
        <p:cNvGrpSpPr/>
        <p:nvPr/>
      </p:nvGrpSpPr>
      <p:grpSpPr>
        <a:xfrm>
          <a:off x="0" y="0"/>
          <a:ext cx="0" cy="0"/>
          <a:chOff x="0" y="0"/>
          <a:chExt cx="0" cy="0"/>
        </a:xfrm>
      </p:grpSpPr>
      <p:sp>
        <p:nvSpPr>
          <p:cNvPr id="5" name="Espace réservé du texte 32"/>
          <p:cNvSpPr>
            <a:spLocks noGrp="1"/>
          </p:cNvSpPr>
          <p:nvPr>
            <p:ph type="body" sz="quarter" idx="12" hasCustomPrompt="1"/>
          </p:nvPr>
        </p:nvSpPr>
        <p:spPr>
          <a:xfrm>
            <a:off x="7092280" y="4731990"/>
            <a:ext cx="1741649" cy="306688"/>
          </a:xfrm>
          <a:prstGeom prst="rect">
            <a:avLst/>
          </a:prstGeom>
        </p:spPr>
        <p:txBody>
          <a:bodyPr/>
          <a:lstStyle>
            <a:lvl1pPr algn="r">
              <a:defRPr sz="1400" b="1">
                <a:solidFill>
                  <a:schemeClr val="tx1"/>
                </a:solidFill>
              </a:defRPr>
            </a:lvl1pPr>
          </a:lstStyle>
          <a:p>
            <a:pPr lvl="0"/>
            <a:r>
              <a:rPr lang="en-GB" noProof="0" dirty="0"/>
              <a:t>date</a:t>
            </a:r>
          </a:p>
        </p:txBody>
      </p:sp>
      <p:sp>
        <p:nvSpPr>
          <p:cNvPr id="7" name="ZoneTexte 6"/>
          <p:cNvSpPr txBox="1"/>
          <p:nvPr userDrawn="1"/>
        </p:nvSpPr>
        <p:spPr>
          <a:xfrm>
            <a:off x="213611" y="4730901"/>
            <a:ext cx="4365485" cy="307777"/>
          </a:xfrm>
          <a:prstGeom prst="rect">
            <a:avLst/>
          </a:prstGeom>
          <a:noFill/>
        </p:spPr>
        <p:txBody>
          <a:bodyPr wrap="square" rtlCol="0">
            <a:spAutoFit/>
          </a:bodyPr>
          <a:lstStyle/>
          <a:p>
            <a:r>
              <a:rPr lang="en-GB" sz="1400" noProof="0" dirty="0">
                <a:solidFill>
                  <a:schemeClr val="tx1"/>
                </a:solidFill>
                <a:latin typeface="Nunito Light" pitchFamily="2" charset="0"/>
              </a:rPr>
              <a:t>Handicap International – Humanity &amp; Inclusion</a:t>
            </a:r>
          </a:p>
        </p:txBody>
      </p:sp>
      <p:cxnSp>
        <p:nvCxnSpPr>
          <p:cNvPr id="8" name="Connecteur droit 7">
            <a:extLst>
              <a:ext uri="{C183D7F6-B498-43B3-948B-1728B52AA6E4}">
                <adec:decorative xmlns="" xmlns:adec="http://schemas.microsoft.com/office/drawing/2017/decorative" val="1"/>
              </a:ext>
            </a:extLst>
          </p:cNvPr>
          <p:cNvCxnSpPr/>
          <p:nvPr userDrawn="1"/>
        </p:nvCxnSpPr>
        <p:spPr>
          <a:xfrm>
            <a:off x="0" y="4596975"/>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5" name="Group 4">
            <a:extLst>
              <a:ext uri="{C183D7F6-B498-43B3-948B-1728B52AA6E4}">
                <adec:decorative xmlns="" xmlns:adec="http://schemas.microsoft.com/office/drawing/2017/decorative" val="1"/>
              </a:ext>
            </a:extLst>
          </p:cNvPr>
          <p:cNvGrpSpPr>
            <a:grpSpLocks noChangeAspect="1"/>
          </p:cNvGrpSpPr>
          <p:nvPr userDrawn="1"/>
        </p:nvGrpSpPr>
        <p:grpSpPr bwMode="auto">
          <a:xfrm>
            <a:off x="3826649" y="501521"/>
            <a:ext cx="1504893" cy="1980220"/>
            <a:chOff x="478" y="264"/>
            <a:chExt cx="1621" cy="2133"/>
          </a:xfrm>
          <a:solidFill>
            <a:schemeClr val="tx1"/>
          </a:solidFill>
        </p:grpSpPr>
        <p:sp>
          <p:nvSpPr>
            <p:cNvPr id="16"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7"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8"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9"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
        <p:nvSpPr>
          <p:cNvPr id="11" name="Titre 3">
            <a:extLst>
              <a:ext uri="{FF2B5EF4-FFF2-40B4-BE49-F238E27FC236}">
                <a16:creationId xmlns:a16="http://schemas.microsoft.com/office/drawing/2014/main" id="{60331ED0-D5A3-FB45-B13B-5CFC65BBFE89}"/>
              </a:ext>
            </a:extLst>
          </p:cNvPr>
          <p:cNvSpPr>
            <a:spLocks noGrp="1"/>
          </p:cNvSpPr>
          <p:nvPr>
            <p:ph type="title" idx="4294967295"/>
          </p:nvPr>
        </p:nvSpPr>
        <p:spPr>
          <a:xfrm>
            <a:off x="492766" y="2886785"/>
            <a:ext cx="8158468" cy="696527"/>
          </a:xfrm>
        </p:spPr>
        <p:txBody>
          <a:bodyPr/>
          <a:lstStyle/>
          <a:p>
            <a:pPr algn="ctr"/>
            <a:r>
              <a:rPr lang="it-IT" noProof="0" smtClean="0"/>
              <a:t>Fare clic per modificare lo stile del titolo</a:t>
            </a:r>
            <a:endParaRPr lang="en-GB" noProof="0" dirty="0"/>
          </a:p>
        </p:txBody>
      </p:sp>
      <p:sp>
        <p:nvSpPr>
          <p:cNvPr id="12" name="Espace réservé du texte 11">
            <a:extLst>
              <a:ext uri="{FF2B5EF4-FFF2-40B4-BE49-F238E27FC236}">
                <a16:creationId xmlns:a16="http://schemas.microsoft.com/office/drawing/2014/main" id="{F22CE6EE-B777-7F43-9C61-49AC632EEF93}"/>
              </a:ext>
            </a:extLst>
          </p:cNvPr>
          <p:cNvSpPr>
            <a:spLocks noGrp="1"/>
          </p:cNvSpPr>
          <p:nvPr>
            <p:ph type="body" sz="quarter" idx="11"/>
          </p:nvPr>
        </p:nvSpPr>
        <p:spPr>
          <a:xfrm>
            <a:off x="1878077" y="3717237"/>
            <a:ext cx="5387846" cy="597698"/>
          </a:xfrm>
          <a:prstGeom prst="rect">
            <a:avLst/>
          </a:prstGeom>
        </p:spPr>
        <p:txBody>
          <a:bodyPr/>
          <a:lstStyle>
            <a:lvl1pPr marL="0" indent="0" algn="ctr">
              <a:buNone/>
              <a:defRPr sz="3100" b="1">
                <a:solidFill>
                  <a:schemeClr val="bg1"/>
                </a:solidFill>
              </a:defRPr>
            </a:lvl1pPr>
            <a:lvl2pPr>
              <a:defRPr sz="1600"/>
            </a:lvl2pPr>
            <a:lvl3pPr marL="295686" indent="0" algn="ctr">
              <a:buNone/>
              <a:defRPr sz="1900">
                <a:solidFill>
                  <a:srgbClr val="0077C8"/>
                </a:solidFill>
              </a:defRPr>
            </a:lvl3pPr>
            <a:lvl4pPr marL="696974" indent="-193811">
              <a:defRPr sz="1600">
                <a:solidFill>
                  <a:schemeClr val="bg1"/>
                </a:solidFill>
              </a:defRPr>
            </a:lvl4pPr>
            <a:lvl5pPr marL="919359" indent="-193811">
              <a:defRPr sz="1600">
                <a:solidFill>
                  <a:schemeClr val="bg1"/>
                </a:solidFill>
              </a:defRPr>
            </a:lvl5pPr>
          </a:lstStyle>
          <a:p>
            <a:pPr lvl="0"/>
            <a:r>
              <a:rPr lang="it-IT" noProof="0" smtClean="0"/>
              <a:t>Fare clic per modificare stili del testo dello schema</a:t>
            </a:r>
          </a:p>
        </p:txBody>
      </p:sp>
    </p:spTree>
    <p:extLst>
      <p:ext uri="{BB962C8B-B14F-4D97-AF65-F5344CB8AC3E}">
        <p14:creationId xmlns:p14="http://schemas.microsoft.com/office/powerpoint/2010/main" val="844253136"/>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HI-Instit_Contents_2columns-1-without_logo">
    <p:bg>
      <p:bgRef idx="1001">
        <a:schemeClr val="bg1"/>
      </p:bgRef>
    </p:bg>
    <p:spTree>
      <p:nvGrpSpPr>
        <p:cNvPr id="1" name=""/>
        <p:cNvGrpSpPr/>
        <p:nvPr/>
      </p:nvGrpSpPr>
      <p:grpSpPr>
        <a:xfrm>
          <a:off x="0" y="0"/>
          <a:ext cx="0" cy="0"/>
          <a:chOff x="0" y="0"/>
          <a:chExt cx="0" cy="0"/>
        </a:xfrm>
      </p:grpSpPr>
      <p:sp>
        <p:nvSpPr>
          <p:cNvPr id="31"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a:solidFill>
                  <a:schemeClr val="bg1"/>
                </a:solidFill>
              </a:rPr>
              <a:t>	</a:t>
            </a:r>
            <a:fld id="{2CE3F619-B3DC-45F0-A72C-2F3B9D1652DC}" type="slidenum">
              <a:rPr lang="en-GB" sz="1400" noProof="0" smtClean="0">
                <a:solidFill>
                  <a:srgbClr val="0077C8"/>
                </a:solidFill>
              </a:rPr>
              <a:pPr algn="r"/>
              <a:t>‹#›</a:t>
            </a:fld>
            <a:endParaRPr lang="en-GB" sz="1400" noProof="0">
              <a:solidFill>
                <a:srgbClr val="0077C8"/>
              </a:solidFill>
            </a:endParaRPr>
          </a:p>
        </p:txBody>
      </p:sp>
      <p:sp>
        <p:nvSpPr>
          <p:cNvPr id="16" name="Espace réservé du texte 3"/>
          <p:cNvSpPr>
            <a:spLocks noGrp="1"/>
          </p:cNvSpPr>
          <p:nvPr>
            <p:ph type="body" sz="quarter" idx="10"/>
          </p:nvPr>
        </p:nvSpPr>
        <p:spPr>
          <a:xfrm>
            <a:off x="492125" y="2870513"/>
            <a:ext cx="3810000" cy="1469306"/>
          </a:xfrm>
        </p:spPr>
        <p:txBody>
          <a:bodyPr/>
          <a:lstStyle>
            <a:lvl1pPr>
              <a:defRPr>
                <a:solidFill>
                  <a:srgbClr val="0077C8"/>
                </a:solidFill>
                <a:latin typeface="Nunito ExtraBold" pitchFamily="2" charset="0"/>
              </a:defRPr>
            </a:lvl1pPr>
          </a:lstStyle>
          <a:p>
            <a:pPr lvl="0"/>
            <a:r>
              <a:rPr lang="it-IT" noProof="0" smtClean="0"/>
              <a:t>Fare clic per modificare stili del testo dello schema</a:t>
            </a:r>
          </a:p>
        </p:txBody>
      </p:sp>
      <p:sp>
        <p:nvSpPr>
          <p:cNvPr id="18" name="Titre 1"/>
          <p:cNvSpPr>
            <a:spLocks noGrp="1"/>
          </p:cNvSpPr>
          <p:nvPr>
            <p:ph type="title"/>
          </p:nvPr>
        </p:nvSpPr>
        <p:spPr>
          <a:xfrm>
            <a:off x="492767" y="501520"/>
            <a:ext cx="3809203" cy="2150099"/>
          </a:xfrm>
        </p:spPr>
        <p:txBody>
          <a:bodyPr anchor="b"/>
          <a:lstStyle>
            <a:lvl1pPr>
              <a:defRPr b="0">
                <a:solidFill>
                  <a:srgbClr val="0077C8"/>
                </a:solidFill>
                <a:latin typeface="Nunito Light" pitchFamily="2" charset="0"/>
              </a:defRPr>
            </a:lvl1pPr>
          </a:lstStyle>
          <a:p>
            <a:r>
              <a:rPr lang="it-IT" noProof="0" smtClean="0"/>
              <a:t>Fare clic per modificare lo stile del titolo</a:t>
            </a:r>
            <a:endParaRPr lang="en-GB" noProof="0" dirty="0" err="1"/>
          </a:p>
        </p:txBody>
      </p:sp>
      <p:grpSp>
        <p:nvGrpSpPr>
          <p:cNvPr id="15" name="Groupe 14">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9" name="Connecteur droit 18"/>
            <p:cNvCxnSpPr/>
            <p:nvPr userDrawn="1"/>
          </p:nvCxnSpPr>
          <p:spPr>
            <a:xfrm>
              <a:off x="-5590" y="54000"/>
              <a:ext cx="457759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22" name="Groupe 21">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3" name="Connecteur droit 22"/>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5" name="Espace réservé du contenu 2"/>
          <p:cNvSpPr>
            <a:spLocks noGrp="1"/>
          </p:cNvSpPr>
          <p:nvPr>
            <p:ph idx="1"/>
          </p:nvPr>
        </p:nvSpPr>
        <p:spPr>
          <a:xfrm>
            <a:off x="5031267" y="501521"/>
            <a:ext cx="3620006" cy="3838298"/>
          </a:xfrm>
        </p:spPr>
        <p:txBody>
          <a:bodyPr anchor="ct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spTree>
    <p:extLst>
      <p:ext uri="{BB962C8B-B14F-4D97-AF65-F5344CB8AC3E}">
        <p14:creationId xmlns:p14="http://schemas.microsoft.com/office/powerpoint/2010/main" val="811697730"/>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HI-Instit_Contents_2columns-2">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92767" y="501520"/>
            <a:ext cx="3809203" cy="2150099"/>
          </a:xfrm>
        </p:spPr>
        <p:txBody>
          <a:bodyPr anchor="b"/>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sp>
        <p:nvSpPr>
          <p:cNvPr id="4" name="Espace réservé du texte 3"/>
          <p:cNvSpPr>
            <a:spLocks noGrp="1"/>
          </p:cNvSpPr>
          <p:nvPr>
            <p:ph type="body" sz="quarter" idx="10"/>
          </p:nvPr>
        </p:nvSpPr>
        <p:spPr>
          <a:xfrm>
            <a:off x="492125" y="2870513"/>
            <a:ext cx="3810000" cy="1469306"/>
          </a:xfrm>
        </p:spPr>
        <p:txBody>
          <a:bodyPr/>
          <a:lstStyle>
            <a:lvl1pPr>
              <a:defRPr>
                <a:solidFill>
                  <a:srgbClr val="0077C8"/>
                </a:solidFill>
                <a:latin typeface="Nunito ExtraBold" pitchFamily="2" charset="0"/>
              </a:defRPr>
            </a:lvl1pPr>
          </a:lstStyle>
          <a:p>
            <a:pPr lvl="0"/>
            <a:r>
              <a:rPr lang="it-IT" noProof="0" smtClean="0"/>
              <a:t>Fare clic per modificare stili del testo dello schema</a:t>
            </a:r>
          </a:p>
        </p:txBody>
      </p:sp>
      <p:sp>
        <p:nvSpPr>
          <p:cNvPr id="21"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dirty="0">
                <a:solidFill>
                  <a:schemeClr val="bg1"/>
                </a:solidFill>
              </a:rPr>
              <a:t>	</a:t>
            </a:r>
            <a:fld id="{2CE3F619-B3DC-45F0-A72C-2F3B9D1652DC}" type="slidenum">
              <a:rPr lang="en-GB" sz="1400" noProof="0" smtClean="0">
                <a:solidFill>
                  <a:srgbClr val="0077C8"/>
                </a:solidFill>
              </a:rPr>
              <a:pPr algn="r"/>
              <a:t>‹#›</a:t>
            </a:fld>
            <a:endParaRPr lang="en-GB" sz="1400" noProof="0" dirty="0">
              <a:solidFill>
                <a:srgbClr val="0077C8"/>
              </a:solidFill>
            </a:endParaRPr>
          </a:p>
        </p:txBody>
      </p:sp>
      <p:grpSp>
        <p:nvGrpSpPr>
          <p:cNvPr id="15" name="Groupe 14">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27" name="Connecteur droit 26"/>
            <p:cNvCxnSpPr/>
            <p:nvPr userDrawn="1"/>
          </p:nvCxnSpPr>
          <p:spPr>
            <a:xfrm>
              <a:off x="-5590" y="54000"/>
              <a:ext cx="4577590" cy="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userDrawn="1"/>
          </p:nvCxnSpPr>
          <p:spPr>
            <a:xfrm>
              <a:off x="54000" y="54000"/>
              <a:ext cx="0" cy="508950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userDrawn="1"/>
          </p:nvCxnSpPr>
          <p:spPr>
            <a:xfrm>
              <a:off x="0" y="5094000"/>
              <a:ext cx="4572000" cy="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grpSp>
      <p:grpSp>
        <p:nvGrpSpPr>
          <p:cNvPr id="30" name="Groupe 29">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31" name="Connecteur droit 30"/>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7" name="Espace réservé du contenu 2"/>
          <p:cNvSpPr>
            <a:spLocks noGrp="1"/>
          </p:cNvSpPr>
          <p:nvPr>
            <p:ph idx="1"/>
          </p:nvPr>
        </p:nvSpPr>
        <p:spPr>
          <a:xfrm>
            <a:off x="5031267" y="501521"/>
            <a:ext cx="3620006" cy="3838298"/>
          </a:xfrm>
        </p:spPr>
        <p:txBody>
          <a:bodyPr anchor="ct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grpSp>
        <p:nvGrpSpPr>
          <p:cNvPr id="16" name="Group 4">
            <a:extLst>
              <a:ext uri="{C183D7F6-B498-43B3-948B-1728B52AA6E4}">
                <adec:decorative xmlns="" xmlns:adec="http://schemas.microsoft.com/office/drawing/2017/decorative" val="1"/>
              </a:ext>
            </a:extLst>
          </p:cNvPr>
          <p:cNvGrpSpPr>
            <a:grpSpLocks noChangeAspect="1"/>
          </p:cNvGrpSpPr>
          <p:nvPr userDrawn="1"/>
        </p:nvGrpSpPr>
        <p:grpSpPr bwMode="auto">
          <a:xfrm>
            <a:off x="487838" y="4400215"/>
            <a:ext cx="327118" cy="430440"/>
            <a:chOff x="478" y="264"/>
            <a:chExt cx="1621" cy="2133"/>
          </a:xfrm>
          <a:solidFill>
            <a:schemeClr val="tx1"/>
          </a:solidFill>
        </p:grpSpPr>
        <p:sp>
          <p:nvSpPr>
            <p:cNvPr id="19"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0"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2"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3"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Tree>
    <p:extLst>
      <p:ext uri="{BB962C8B-B14F-4D97-AF65-F5344CB8AC3E}">
        <p14:creationId xmlns:p14="http://schemas.microsoft.com/office/powerpoint/2010/main" val="1506705143"/>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HI-Instit_Contents_2columns-2-without_logo">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92767" y="501520"/>
            <a:ext cx="3809203" cy="2150099"/>
          </a:xfrm>
        </p:spPr>
        <p:txBody>
          <a:bodyPr anchor="b"/>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sp>
        <p:nvSpPr>
          <p:cNvPr id="4" name="Espace réservé du texte 3"/>
          <p:cNvSpPr>
            <a:spLocks noGrp="1"/>
          </p:cNvSpPr>
          <p:nvPr>
            <p:ph type="body" sz="quarter" idx="10"/>
          </p:nvPr>
        </p:nvSpPr>
        <p:spPr>
          <a:xfrm>
            <a:off x="492125" y="2870513"/>
            <a:ext cx="3810000" cy="1469306"/>
          </a:xfrm>
        </p:spPr>
        <p:txBody>
          <a:bodyPr/>
          <a:lstStyle>
            <a:lvl1pPr>
              <a:defRPr>
                <a:solidFill>
                  <a:srgbClr val="0077C8"/>
                </a:solidFill>
                <a:latin typeface="Nunito ExtraBold" pitchFamily="2" charset="0"/>
              </a:defRPr>
            </a:lvl1pPr>
          </a:lstStyle>
          <a:p>
            <a:pPr lvl="0"/>
            <a:r>
              <a:rPr lang="it-IT" noProof="0" smtClean="0"/>
              <a:t>Fare clic per modificare stili del testo dello schema</a:t>
            </a:r>
          </a:p>
        </p:txBody>
      </p:sp>
      <p:sp>
        <p:nvSpPr>
          <p:cNvPr id="21"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a:solidFill>
                  <a:schemeClr val="bg1"/>
                </a:solidFill>
              </a:rPr>
              <a:t>	</a:t>
            </a:r>
            <a:fld id="{2CE3F619-B3DC-45F0-A72C-2F3B9D1652DC}" type="slidenum">
              <a:rPr lang="en-GB" sz="1400" noProof="0" smtClean="0">
                <a:solidFill>
                  <a:srgbClr val="0077C8"/>
                </a:solidFill>
              </a:rPr>
              <a:pPr algn="r"/>
              <a:t>‹#›</a:t>
            </a:fld>
            <a:endParaRPr lang="en-GB" sz="1400" noProof="0">
              <a:solidFill>
                <a:srgbClr val="0077C8"/>
              </a:solidFill>
            </a:endParaRPr>
          </a:p>
        </p:txBody>
      </p:sp>
      <p:grpSp>
        <p:nvGrpSpPr>
          <p:cNvPr id="15" name="Groupe 14">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27" name="Connecteur droit 26"/>
            <p:cNvCxnSpPr/>
            <p:nvPr userDrawn="1"/>
          </p:nvCxnSpPr>
          <p:spPr>
            <a:xfrm>
              <a:off x="-5590" y="54000"/>
              <a:ext cx="4577590" cy="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userDrawn="1"/>
          </p:nvCxnSpPr>
          <p:spPr>
            <a:xfrm>
              <a:off x="54000" y="54000"/>
              <a:ext cx="0" cy="508950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userDrawn="1"/>
          </p:nvCxnSpPr>
          <p:spPr>
            <a:xfrm>
              <a:off x="0" y="5094000"/>
              <a:ext cx="4572000" cy="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grpSp>
      <p:grpSp>
        <p:nvGrpSpPr>
          <p:cNvPr id="30" name="Groupe 29">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31" name="Connecteur droit 30"/>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7" name="Espace réservé du contenu 2"/>
          <p:cNvSpPr>
            <a:spLocks noGrp="1"/>
          </p:cNvSpPr>
          <p:nvPr>
            <p:ph idx="1"/>
          </p:nvPr>
        </p:nvSpPr>
        <p:spPr>
          <a:xfrm>
            <a:off x="5031267" y="501521"/>
            <a:ext cx="3620006" cy="3838298"/>
          </a:xfrm>
        </p:spPr>
        <p:txBody>
          <a:bodyPr anchor="ct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spTree>
    <p:extLst>
      <p:ext uri="{BB962C8B-B14F-4D97-AF65-F5344CB8AC3E}">
        <p14:creationId xmlns:p14="http://schemas.microsoft.com/office/powerpoint/2010/main" val="3921952293"/>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HI-Instit_Contents_3-columns-2">
    <p:bg>
      <p:bgRef idx="1001">
        <a:schemeClr val="bg1"/>
      </p:bgRef>
    </p:bg>
    <p:spTree>
      <p:nvGrpSpPr>
        <p:cNvPr id="1" name=""/>
        <p:cNvGrpSpPr/>
        <p:nvPr/>
      </p:nvGrpSpPr>
      <p:grpSpPr>
        <a:xfrm>
          <a:off x="0" y="0"/>
          <a:ext cx="0" cy="0"/>
          <a:chOff x="0" y="0"/>
          <a:chExt cx="0" cy="0"/>
        </a:xfrm>
      </p:grpSpPr>
      <p:sp>
        <p:nvSpPr>
          <p:cNvPr id="23"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dirty="0">
                <a:solidFill>
                  <a:schemeClr val="bg1"/>
                </a:solidFill>
              </a:rPr>
              <a:t>	</a:t>
            </a:r>
            <a:fld id="{2CE3F619-B3DC-45F0-A72C-2F3B9D1652DC}" type="slidenum">
              <a:rPr lang="en-GB" sz="1400" noProof="0" smtClean="0">
                <a:solidFill>
                  <a:srgbClr val="0077C8"/>
                </a:solidFill>
              </a:rPr>
              <a:pPr algn="r"/>
              <a:t>‹#›</a:t>
            </a:fld>
            <a:endParaRPr lang="en-GB" sz="1400" noProof="0" dirty="0">
              <a:solidFill>
                <a:srgbClr val="0077C8"/>
              </a:solidFill>
            </a:endParaRPr>
          </a:p>
        </p:txBody>
      </p:sp>
      <p:sp>
        <p:nvSpPr>
          <p:cNvPr id="29" name="Espace réservé du texte 3"/>
          <p:cNvSpPr>
            <a:spLocks noGrp="1"/>
          </p:cNvSpPr>
          <p:nvPr>
            <p:ph type="body" sz="quarter" idx="10"/>
          </p:nvPr>
        </p:nvSpPr>
        <p:spPr>
          <a:xfrm>
            <a:off x="492125" y="2870513"/>
            <a:ext cx="3810000" cy="1469306"/>
          </a:xfrm>
        </p:spPr>
        <p:txBody>
          <a:bodyPr/>
          <a:lstStyle>
            <a:lvl1pPr>
              <a:defRPr>
                <a:solidFill>
                  <a:srgbClr val="0077C8"/>
                </a:solidFill>
                <a:latin typeface="Nunito ExtraBold" pitchFamily="2" charset="0"/>
              </a:defRPr>
            </a:lvl1pPr>
          </a:lstStyle>
          <a:p>
            <a:pPr lvl="0"/>
            <a:r>
              <a:rPr lang="it-IT" noProof="0" smtClean="0"/>
              <a:t>Fare clic per modificare stili del testo dello schema</a:t>
            </a:r>
          </a:p>
        </p:txBody>
      </p:sp>
      <p:sp>
        <p:nvSpPr>
          <p:cNvPr id="31" name="Titre 1"/>
          <p:cNvSpPr>
            <a:spLocks noGrp="1"/>
          </p:cNvSpPr>
          <p:nvPr>
            <p:ph type="title"/>
          </p:nvPr>
        </p:nvSpPr>
        <p:spPr>
          <a:xfrm>
            <a:off x="492767" y="501520"/>
            <a:ext cx="3809203" cy="2150099"/>
          </a:xfrm>
        </p:spPr>
        <p:txBody>
          <a:bodyPr anchor="b"/>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grpSp>
        <p:nvGrpSpPr>
          <p:cNvPr id="15" name="Groupe 14">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24" name="Connecteur droit 23"/>
            <p:cNvCxnSpPr/>
            <p:nvPr userDrawn="1"/>
          </p:nvCxnSpPr>
          <p:spPr>
            <a:xfrm>
              <a:off x="-5590" y="54000"/>
              <a:ext cx="457759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32" name="Groupe 31">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33" name="Connecteur droit 32"/>
            <p:cNvCxnSpPr/>
            <p:nvPr userDrawn="1"/>
          </p:nvCxnSpPr>
          <p:spPr>
            <a:xfrm>
              <a:off x="-5590" y="54000"/>
              <a:ext cx="4572000" cy="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userDrawn="1"/>
          </p:nvCxnSpPr>
          <p:spPr>
            <a:xfrm>
              <a:off x="54000" y="54000"/>
              <a:ext cx="0" cy="508950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userDrawn="1"/>
          </p:nvCxnSpPr>
          <p:spPr>
            <a:xfrm>
              <a:off x="0" y="5094000"/>
              <a:ext cx="4572000" cy="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grpSp>
      <p:sp>
        <p:nvSpPr>
          <p:cNvPr id="16" name="Espace réservé du contenu 2"/>
          <p:cNvSpPr>
            <a:spLocks noGrp="1"/>
          </p:cNvSpPr>
          <p:nvPr>
            <p:ph idx="1"/>
          </p:nvPr>
        </p:nvSpPr>
        <p:spPr>
          <a:xfrm>
            <a:off x="5031267" y="501521"/>
            <a:ext cx="3620006" cy="3838298"/>
          </a:xfrm>
        </p:spPr>
        <p:txBody>
          <a:bodyPr anchor="ct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grpSp>
        <p:nvGrpSpPr>
          <p:cNvPr id="17" name="Group 4">
            <a:extLst>
              <a:ext uri="{C183D7F6-B498-43B3-948B-1728B52AA6E4}">
                <adec:decorative xmlns="" xmlns:adec="http://schemas.microsoft.com/office/drawing/2017/decorative" val="1"/>
              </a:ext>
            </a:extLst>
          </p:cNvPr>
          <p:cNvGrpSpPr>
            <a:grpSpLocks noChangeAspect="1"/>
          </p:cNvGrpSpPr>
          <p:nvPr userDrawn="1"/>
        </p:nvGrpSpPr>
        <p:grpSpPr bwMode="auto">
          <a:xfrm>
            <a:off x="487838" y="4400215"/>
            <a:ext cx="327118" cy="430440"/>
            <a:chOff x="478" y="264"/>
            <a:chExt cx="1621" cy="2133"/>
          </a:xfrm>
          <a:solidFill>
            <a:schemeClr val="tx1"/>
          </a:solidFill>
        </p:grpSpPr>
        <p:sp>
          <p:nvSpPr>
            <p:cNvPr id="18"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0"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1"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2"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Tree>
    <p:extLst>
      <p:ext uri="{BB962C8B-B14F-4D97-AF65-F5344CB8AC3E}">
        <p14:creationId xmlns:p14="http://schemas.microsoft.com/office/powerpoint/2010/main" val="781434911"/>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HI-Instit_Contents_2columns-3-without_logo">
    <p:bg>
      <p:bgRef idx="1001">
        <a:schemeClr val="bg1"/>
      </p:bgRef>
    </p:bg>
    <p:spTree>
      <p:nvGrpSpPr>
        <p:cNvPr id="1" name=""/>
        <p:cNvGrpSpPr/>
        <p:nvPr/>
      </p:nvGrpSpPr>
      <p:grpSpPr>
        <a:xfrm>
          <a:off x="0" y="0"/>
          <a:ext cx="0" cy="0"/>
          <a:chOff x="0" y="0"/>
          <a:chExt cx="0" cy="0"/>
        </a:xfrm>
      </p:grpSpPr>
      <p:sp>
        <p:nvSpPr>
          <p:cNvPr id="23"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a:solidFill>
                  <a:schemeClr val="bg1"/>
                </a:solidFill>
              </a:rPr>
              <a:t>	</a:t>
            </a:r>
            <a:fld id="{2CE3F619-B3DC-45F0-A72C-2F3B9D1652DC}" type="slidenum">
              <a:rPr lang="en-GB" sz="1400" noProof="0" smtClean="0">
                <a:solidFill>
                  <a:srgbClr val="0077C8"/>
                </a:solidFill>
              </a:rPr>
              <a:pPr algn="r"/>
              <a:t>‹#›</a:t>
            </a:fld>
            <a:endParaRPr lang="en-GB" sz="1400" noProof="0">
              <a:solidFill>
                <a:srgbClr val="0077C8"/>
              </a:solidFill>
            </a:endParaRPr>
          </a:p>
        </p:txBody>
      </p:sp>
      <p:sp>
        <p:nvSpPr>
          <p:cNvPr id="29" name="Espace réservé du texte 3"/>
          <p:cNvSpPr>
            <a:spLocks noGrp="1"/>
          </p:cNvSpPr>
          <p:nvPr>
            <p:ph type="body" sz="quarter" idx="10"/>
          </p:nvPr>
        </p:nvSpPr>
        <p:spPr>
          <a:xfrm>
            <a:off x="492125" y="2870513"/>
            <a:ext cx="3810000" cy="1469306"/>
          </a:xfrm>
        </p:spPr>
        <p:txBody>
          <a:bodyPr/>
          <a:lstStyle>
            <a:lvl1pPr>
              <a:defRPr>
                <a:solidFill>
                  <a:srgbClr val="0077C8"/>
                </a:solidFill>
                <a:latin typeface="Nunito ExtraBold" pitchFamily="2" charset="0"/>
              </a:defRPr>
            </a:lvl1pPr>
          </a:lstStyle>
          <a:p>
            <a:pPr lvl="0"/>
            <a:r>
              <a:rPr lang="it-IT" noProof="0" smtClean="0"/>
              <a:t>Fare clic per modificare stili del testo dello schema</a:t>
            </a:r>
          </a:p>
        </p:txBody>
      </p:sp>
      <p:sp>
        <p:nvSpPr>
          <p:cNvPr id="31" name="Titre 1"/>
          <p:cNvSpPr>
            <a:spLocks noGrp="1"/>
          </p:cNvSpPr>
          <p:nvPr>
            <p:ph type="title"/>
          </p:nvPr>
        </p:nvSpPr>
        <p:spPr>
          <a:xfrm>
            <a:off x="492767" y="501520"/>
            <a:ext cx="3809203" cy="2150099"/>
          </a:xfrm>
        </p:spPr>
        <p:txBody>
          <a:bodyPr anchor="b"/>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grpSp>
        <p:nvGrpSpPr>
          <p:cNvPr id="15" name="Groupe 14">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24" name="Connecteur droit 23"/>
            <p:cNvCxnSpPr/>
            <p:nvPr userDrawn="1"/>
          </p:nvCxnSpPr>
          <p:spPr>
            <a:xfrm>
              <a:off x="-5590" y="54000"/>
              <a:ext cx="457759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32" name="Groupe 31">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33" name="Connecteur droit 32"/>
            <p:cNvCxnSpPr/>
            <p:nvPr userDrawn="1"/>
          </p:nvCxnSpPr>
          <p:spPr>
            <a:xfrm>
              <a:off x="-5590" y="54000"/>
              <a:ext cx="4572000" cy="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userDrawn="1"/>
          </p:nvCxnSpPr>
          <p:spPr>
            <a:xfrm>
              <a:off x="54000" y="54000"/>
              <a:ext cx="0" cy="508950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userDrawn="1"/>
          </p:nvCxnSpPr>
          <p:spPr>
            <a:xfrm>
              <a:off x="0" y="5094000"/>
              <a:ext cx="4572000" cy="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grpSp>
      <p:sp>
        <p:nvSpPr>
          <p:cNvPr id="16" name="Espace réservé du contenu 2"/>
          <p:cNvSpPr>
            <a:spLocks noGrp="1"/>
          </p:cNvSpPr>
          <p:nvPr>
            <p:ph idx="1"/>
          </p:nvPr>
        </p:nvSpPr>
        <p:spPr>
          <a:xfrm>
            <a:off x="5031267" y="501521"/>
            <a:ext cx="3620006" cy="3838298"/>
          </a:xfrm>
        </p:spPr>
        <p:txBody>
          <a:bodyPr anchor="ct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spTree>
    <p:extLst>
      <p:ext uri="{BB962C8B-B14F-4D97-AF65-F5344CB8AC3E}">
        <p14:creationId xmlns:p14="http://schemas.microsoft.com/office/powerpoint/2010/main" val="3933219674"/>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HI-Instit_Contents_2columns-4">
    <p:bg>
      <p:bgRef idx="1001">
        <a:schemeClr val="bg1"/>
      </p:bgRef>
    </p:bg>
    <p:spTree>
      <p:nvGrpSpPr>
        <p:cNvPr id="1" name=""/>
        <p:cNvGrpSpPr/>
        <p:nvPr/>
      </p:nvGrpSpPr>
      <p:grpSpPr>
        <a:xfrm>
          <a:off x="0" y="0"/>
          <a:ext cx="0" cy="0"/>
          <a:chOff x="0" y="0"/>
          <a:chExt cx="0" cy="0"/>
        </a:xfrm>
      </p:grpSpPr>
      <p:sp>
        <p:nvSpPr>
          <p:cNvPr id="31"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dirty="0">
                <a:solidFill>
                  <a:schemeClr val="bg1"/>
                </a:solidFill>
              </a:rPr>
              <a:t>	</a:t>
            </a:r>
            <a:fld id="{2CE3F619-B3DC-45F0-A72C-2F3B9D1652DC}" type="slidenum">
              <a:rPr lang="en-GB" sz="1400" noProof="0" smtClean="0">
                <a:solidFill>
                  <a:srgbClr val="0077C8"/>
                </a:solidFill>
              </a:rPr>
              <a:pPr algn="r"/>
              <a:t>‹#›</a:t>
            </a:fld>
            <a:endParaRPr lang="en-GB" sz="1400" noProof="0" dirty="0">
              <a:solidFill>
                <a:srgbClr val="0077C8"/>
              </a:solidFill>
            </a:endParaRPr>
          </a:p>
        </p:txBody>
      </p:sp>
      <p:sp>
        <p:nvSpPr>
          <p:cNvPr id="16" name="Espace réservé du texte 3"/>
          <p:cNvSpPr>
            <a:spLocks noGrp="1"/>
          </p:cNvSpPr>
          <p:nvPr>
            <p:ph type="body" sz="quarter" idx="10"/>
          </p:nvPr>
        </p:nvSpPr>
        <p:spPr>
          <a:xfrm>
            <a:off x="492125" y="2870513"/>
            <a:ext cx="3810000" cy="1469306"/>
          </a:xfrm>
        </p:spPr>
        <p:txBody>
          <a:bodyPr/>
          <a:lstStyle>
            <a:lvl1pPr>
              <a:defRPr>
                <a:solidFill>
                  <a:srgbClr val="0077C8"/>
                </a:solidFill>
                <a:latin typeface="Nunito ExtraBold" pitchFamily="2" charset="0"/>
              </a:defRPr>
            </a:lvl1pPr>
          </a:lstStyle>
          <a:p>
            <a:pPr lvl="0"/>
            <a:r>
              <a:rPr lang="it-IT" noProof="0" smtClean="0"/>
              <a:t>Fare clic per modificare stili del testo dello schema</a:t>
            </a:r>
          </a:p>
        </p:txBody>
      </p:sp>
      <p:sp>
        <p:nvSpPr>
          <p:cNvPr id="18" name="Titre 1"/>
          <p:cNvSpPr>
            <a:spLocks noGrp="1"/>
          </p:cNvSpPr>
          <p:nvPr>
            <p:ph type="title"/>
          </p:nvPr>
        </p:nvSpPr>
        <p:spPr>
          <a:xfrm>
            <a:off x="492767" y="501520"/>
            <a:ext cx="3809203" cy="2150099"/>
          </a:xfrm>
        </p:spPr>
        <p:txBody>
          <a:bodyPr anchor="b"/>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grpSp>
        <p:nvGrpSpPr>
          <p:cNvPr id="15" name="Groupe 14">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9" name="Connecteur droit 18"/>
            <p:cNvCxnSpPr/>
            <p:nvPr userDrawn="1"/>
          </p:nvCxnSpPr>
          <p:spPr>
            <a:xfrm>
              <a:off x="-5590" y="54000"/>
              <a:ext cx="4577590" cy="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userDrawn="1"/>
          </p:nvCxnSpPr>
          <p:spPr>
            <a:xfrm>
              <a:off x="54000" y="54000"/>
              <a:ext cx="0" cy="508950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userDrawn="1"/>
          </p:nvCxnSpPr>
          <p:spPr>
            <a:xfrm>
              <a:off x="0" y="5094000"/>
              <a:ext cx="4572000" cy="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grpSp>
      <p:grpSp>
        <p:nvGrpSpPr>
          <p:cNvPr id="22" name="Groupe 21">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3" name="Connecteur droit 22"/>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5" name="Espace réservé du contenu 2"/>
          <p:cNvSpPr>
            <a:spLocks noGrp="1"/>
          </p:cNvSpPr>
          <p:nvPr>
            <p:ph idx="1"/>
          </p:nvPr>
        </p:nvSpPr>
        <p:spPr>
          <a:xfrm>
            <a:off x="5031267" y="501521"/>
            <a:ext cx="3620006" cy="3838298"/>
          </a:xfrm>
        </p:spPr>
        <p:txBody>
          <a:bodyPr anchor="ct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grpSp>
        <p:nvGrpSpPr>
          <p:cNvPr id="17" name="Group 4">
            <a:extLst>
              <a:ext uri="{C183D7F6-B498-43B3-948B-1728B52AA6E4}">
                <adec:decorative xmlns="" xmlns:adec="http://schemas.microsoft.com/office/drawing/2017/decorative" val="1"/>
              </a:ext>
            </a:extLst>
          </p:cNvPr>
          <p:cNvGrpSpPr>
            <a:grpSpLocks noChangeAspect="1"/>
          </p:cNvGrpSpPr>
          <p:nvPr userDrawn="1"/>
        </p:nvGrpSpPr>
        <p:grpSpPr bwMode="auto">
          <a:xfrm>
            <a:off x="487838" y="4400215"/>
            <a:ext cx="327118" cy="430440"/>
            <a:chOff x="478" y="264"/>
            <a:chExt cx="1621" cy="2133"/>
          </a:xfrm>
          <a:solidFill>
            <a:schemeClr val="tx1"/>
          </a:solidFill>
        </p:grpSpPr>
        <p:sp>
          <p:nvSpPr>
            <p:cNvPr id="26"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7"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9"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0"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Tree>
    <p:extLst>
      <p:ext uri="{BB962C8B-B14F-4D97-AF65-F5344CB8AC3E}">
        <p14:creationId xmlns:p14="http://schemas.microsoft.com/office/powerpoint/2010/main" val="2995526579"/>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HI-Instit_Contents_2columns-4-without_logo">
    <p:bg>
      <p:bgRef idx="1001">
        <a:schemeClr val="bg1"/>
      </p:bgRef>
    </p:bg>
    <p:spTree>
      <p:nvGrpSpPr>
        <p:cNvPr id="1" name=""/>
        <p:cNvGrpSpPr/>
        <p:nvPr/>
      </p:nvGrpSpPr>
      <p:grpSpPr>
        <a:xfrm>
          <a:off x="0" y="0"/>
          <a:ext cx="0" cy="0"/>
          <a:chOff x="0" y="0"/>
          <a:chExt cx="0" cy="0"/>
        </a:xfrm>
      </p:grpSpPr>
      <p:sp>
        <p:nvSpPr>
          <p:cNvPr id="31"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a:solidFill>
                  <a:schemeClr val="bg1"/>
                </a:solidFill>
              </a:rPr>
              <a:t>	</a:t>
            </a:r>
            <a:fld id="{2CE3F619-B3DC-45F0-A72C-2F3B9D1652DC}" type="slidenum">
              <a:rPr lang="en-GB" sz="1400" noProof="0" smtClean="0">
                <a:solidFill>
                  <a:srgbClr val="0077C8"/>
                </a:solidFill>
              </a:rPr>
              <a:pPr algn="r"/>
              <a:t>‹#›</a:t>
            </a:fld>
            <a:endParaRPr lang="en-GB" sz="1400" noProof="0">
              <a:solidFill>
                <a:srgbClr val="0077C8"/>
              </a:solidFill>
            </a:endParaRPr>
          </a:p>
        </p:txBody>
      </p:sp>
      <p:sp>
        <p:nvSpPr>
          <p:cNvPr id="16" name="Espace réservé du texte 3"/>
          <p:cNvSpPr>
            <a:spLocks noGrp="1"/>
          </p:cNvSpPr>
          <p:nvPr>
            <p:ph type="body" sz="quarter" idx="10"/>
          </p:nvPr>
        </p:nvSpPr>
        <p:spPr>
          <a:xfrm>
            <a:off x="492125" y="2870513"/>
            <a:ext cx="3810000" cy="1469306"/>
          </a:xfrm>
        </p:spPr>
        <p:txBody>
          <a:bodyPr/>
          <a:lstStyle>
            <a:lvl1pPr>
              <a:defRPr>
                <a:solidFill>
                  <a:srgbClr val="0077C8"/>
                </a:solidFill>
                <a:latin typeface="Nunito ExtraBold" pitchFamily="2" charset="0"/>
              </a:defRPr>
            </a:lvl1pPr>
          </a:lstStyle>
          <a:p>
            <a:pPr lvl="0"/>
            <a:r>
              <a:rPr lang="it-IT" noProof="0" smtClean="0"/>
              <a:t>Fare clic per modificare stili del testo dello schema</a:t>
            </a:r>
          </a:p>
        </p:txBody>
      </p:sp>
      <p:sp>
        <p:nvSpPr>
          <p:cNvPr id="18" name="Titre 1"/>
          <p:cNvSpPr>
            <a:spLocks noGrp="1"/>
          </p:cNvSpPr>
          <p:nvPr>
            <p:ph type="title"/>
          </p:nvPr>
        </p:nvSpPr>
        <p:spPr>
          <a:xfrm>
            <a:off x="492767" y="501520"/>
            <a:ext cx="3809203" cy="2150099"/>
          </a:xfrm>
        </p:spPr>
        <p:txBody>
          <a:bodyPr anchor="b"/>
          <a:lstStyle>
            <a:lvl1pPr>
              <a:defRPr b="0">
                <a:solidFill>
                  <a:srgbClr val="0077C8"/>
                </a:solidFill>
                <a:latin typeface="Nunito Light" pitchFamily="2" charset="0"/>
              </a:defRPr>
            </a:lvl1pPr>
          </a:lstStyle>
          <a:p>
            <a:r>
              <a:rPr lang="it-IT" noProof="0" smtClean="0"/>
              <a:t>Fare clic per modificare lo stile del titolo</a:t>
            </a:r>
            <a:endParaRPr lang="en-GB" noProof="0" dirty="0"/>
          </a:p>
        </p:txBody>
      </p:sp>
      <p:grpSp>
        <p:nvGrpSpPr>
          <p:cNvPr id="15" name="Groupe 14">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9" name="Connecteur droit 18"/>
            <p:cNvCxnSpPr/>
            <p:nvPr userDrawn="1"/>
          </p:nvCxnSpPr>
          <p:spPr>
            <a:xfrm>
              <a:off x="-5590" y="54000"/>
              <a:ext cx="4577590" cy="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userDrawn="1"/>
          </p:nvCxnSpPr>
          <p:spPr>
            <a:xfrm>
              <a:off x="54000" y="54000"/>
              <a:ext cx="0" cy="508950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userDrawn="1"/>
          </p:nvCxnSpPr>
          <p:spPr>
            <a:xfrm>
              <a:off x="0" y="5094000"/>
              <a:ext cx="4572000" cy="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grpSp>
      <p:grpSp>
        <p:nvGrpSpPr>
          <p:cNvPr id="22" name="Groupe 21">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3" name="Connecteur droit 22"/>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5" name="Espace réservé du contenu 2"/>
          <p:cNvSpPr>
            <a:spLocks noGrp="1"/>
          </p:cNvSpPr>
          <p:nvPr>
            <p:ph idx="1"/>
          </p:nvPr>
        </p:nvSpPr>
        <p:spPr>
          <a:xfrm>
            <a:off x="5031267" y="501521"/>
            <a:ext cx="3620006" cy="3838298"/>
          </a:xfrm>
        </p:spPr>
        <p:txBody>
          <a:bodyPr anchor="ct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it-IT" noProof="0" smtClean="0"/>
              <a:t>Fare clic per modificare stili del testo dello schema</a:t>
            </a:r>
          </a:p>
        </p:txBody>
      </p:sp>
    </p:spTree>
    <p:extLst>
      <p:ext uri="{BB962C8B-B14F-4D97-AF65-F5344CB8AC3E}">
        <p14:creationId xmlns:p14="http://schemas.microsoft.com/office/powerpoint/2010/main" val="3201599294"/>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HI-Instit_Photo-1">
    <p:bg>
      <p:bgRef idx="1001">
        <a:schemeClr val="bg1"/>
      </p:bgRef>
    </p:bg>
    <p:spTree>
      <p:nvGrpSpPr>
        <p:cNvPr id="1" name=""/>
        <p:cNvGrpSpPr/>
        <p:nvPr/>
      </p:nvGrpSpPr>
      <p:grpSpPr>
        <a:xfrm>
          <a:off x="0" y="0"/>
          <a:ext cx="0" cy="0"/>
          <a:chOff x="0" y="0"/>
          <a:chExt cx="0" cy="0"/>
        </a:xfrm>
      </p:grpSpPr>
      <p:sp>
        <p:nvSpPr>
          <p:cNvPr id="5" name="Espace réservé pour une image  4">
            <a:extLst>
              <a:ext uri="{C183D7F6-B498-43B3-948B-1728B52AA6E4}">
                <adec:decorative xmlns="" xmlns:adec="http://schemas.microsoft.com/office/drawing/2017/decorative" val="1"/>
              </a:ext>
            </a:extLst>
          </p:cNvPr>
          <p:cNvSpPr>
            <a:spLocks noGrp="1"/>
          </p:cNvSpPr>
          <p:nvPr>
            <p:ph type="pic" sz="quarter" idx="10"/>
          </p:nvPr>
        </p:nvSpPr>
        <p:spPr>
          <a:xfrm>
            <a:off x="108001" y="96475"/>
            <a:ext cx="8916820" cy="4948026"/>
          </a:xfrm>
        </p:spPr>
        <p:txBody>
          <a:bodyPr/>
          <a:lstStyle/>
          <a:p>
            <a:r>
              <a:rPr lang="it-IT" noProof="0" smtClean="0"/>
              <a:t>Fare clic sull'icona per inserire un'immagine</a:t>
            </a:r>
            <a:endParaRPr lang="en-GB" noProof="0"/>
          </a:p>
        </p:txBody>
      </p:sp>
      <p:grpSp>
        <p:nvGrpSpPr>
          <p:cNvPr id="13" name="Groupe 12">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4" name="Connecteur droit 13"/>
            <p:cNvCxnSpPr/>
            <p:nvPr userDrawn="1"/>
          </p:nvCxnSpPr>
          <p:spPr>
            <a:xfrm>
              <a:off x="-5590" y="54000"/>
              <a:ext cx="4577590" cy="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userDrawn="1"/>
          </p:nvCxnSpPr>
          <p:spPr>
            <a:xfrm>
              <a:off x="54000" y="54000"/>
              <a:ext cx="0" cy="508950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userDrawn="1"/>
          </p:nvCxnSpPr>
          <p:spPr>
            <a:xfrm>
              <a:off x="0" y="5094000"/>
              <a:ext cx="4572000" cy="0"/>
            </a:xfrm>
            <a:prstGeom prst="line">
              <a:avLst/>
            </a:prstGeom>
            <a:ln w="127000">
              <a:solidFill>
                <a:srgbClr val="5BC2E7"/>
              </a:solidFill>
              <a:miter lim="800000"/>
            </a:ln>
          </p:spPr>
          <p:style>
            <a:lnRef idx="1">
              <a:schemeClr val="accent1"/>
            </a:lnRef>
            <a:fillRef idx="0">
              <a:schemeClr val="accent1"/>
            </a:fillRef>
            <a:effectRef idx="0">
              <a:schemeClr val="accent1"/>
            </a:effectRef>
            <a:fontRef idx="minor">
              <a:schemeClr val="tx1"/>
            </a:fontRef>
          </p:style>
        </p:cxnSp>
      </p:grpSp>
      <p:grpSp>
        <p:nvGrpSpPr>
          <p:cNvPr id="26" name="Groupe 25">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7" name="Connecteur droit 26"/>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6" name="Espace réservé du texte 3">
            <a:extLst>
              <a:ext uri="{C183D7F6-B498-43B3-948B-1728B52AA6E4}">
                <adec:decorative xmlns="" xmlns:adec="http://schemas.microsoft.com/office/drawing/2017/decorative" val="0"/>
              </a:ext>
            </a:extLst>
          </p:cNvPr>
          <p:cNvSpPr>
            <a:spLocks noGrp="1"/>
          </p:cNvSpPr>
          <p:nvPr>
            <p:ph type="body" sz="quarter" idx="14" hasCustomPrompt="1"/>
          </p:nvPr>
        </p:nvSpPr>
        <p:spPr>
          <a:xfrm>
            <a:off x="7995627" y="4770239"/>
            <a:ext cx="944563" cy="180690"/>
          </a:xfrm>
        </p:spPr>
        <p:txBody>
          <a:bodyPr>
            <a:normAutofit/>
          </a:bodyPr>
          <a:lstStyle>
            <a:lvl1pPr algn="r">
              <a:defRPr sz="600">
                <a:solidFill>
                  <a:schemeClr val="bg1"/>
                </a:solidFill>
              </a:defRPr>
            </a:lvl1pPr>
          </a:lstStyle>
          <a:p>
            <a:pPr lvl="0"/>
            <a:r>
              <a:rPr lang="en-GB" noProof="0"/>
              <a:t>copyright</a:t>
            </a:r>
          </a:p>
        </p:txBody>
      </p:sp>
      <p:sp>
        <p:nvSpPr>
          <p:cNvPr id="3" name="Titre 2">
            <a:extLst>
              <a:ext uri="{FF2B5EF4-FFF2-40B4-BE49-F238E27FC236}">
                <a16:creationId xmlns:a16="http://schemas.microsoft.com/office/drawing/2014/main" id="{168691CD-2BE5-D54C-A48C-D8E71C17416B}"/>
              </a:ext>
            </a:extLst>
          </p:cNvPr>
          <p:cNvSpPr>
            <a:spLocks noGrp="1"/>
          </p:cNvSpPr>
          <p:nvPr>
            <p:ph type="title"/>
          </p:nvPr>
        </p:nvSpPr>
        <p:spPr>
          <a:xfrm>
            <a:off x="109471" y="-935391"/>
            <a:ext cx="8158468" cy="696527"/>
          </a:xfrm>
        </p:spPr>
        <p:txBody>
          <a:bodyPr/>
          <a:lstStyle/>
          <a:p>
            <a:r>
              <a:rPr lang="it-IT" noProof="0" smtClean="0"/>
              <a:t>Fare clic per modificare lo stile del titolo</a:t>
            </a:r>
            <a:endParaRPr lang="en-GB" noProof="0" dirty="0"/>
          </a:p>
        </p:txBody>
      </p:sp>
    </p:spTree>
    <p:extLst>
      <p:ext uri="{BB962C8B-B14F-4D97-AF65-F5344CB8AC3E}">
        <p14:creationId xmlns:p14="http://schemas.microsoft.com/office/powerpoint/2010/main" val="3735871935"/>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HI-Instit_Photo-2">
    <p:bg>
      <p:bgRef idx="1001">
        <a:schemeClr val="bg1"/>
      </p:bgRef>
    </p:bg>
    <p:spTree>
      <p:nvGrpSpPr>
        <p:cNvPr id="1" name=""/>
        <p:cNvGrpSpPr/>
        <p:nvPr/>
      </p:nvGrpSpPr>
      <p:grpSpPr>
        <a:xfrm>
          <a:off x="0" y="0"/>
          <a:ext cx="0" cy="0"/>
          <a:chOff x="0" y="0"/>
          <a:chExt cx="0" cy="0"/>
        </a:xfrm>
      </p:grpSpPr>
      <p:sp>
        <p:nvSpPr>
          <p:cNvPr id="13" name="Espace réservé pour une image  4">
            <a:extLst>
              <a:ext uri="{C183D7F6-B498-43B3-948B-1728B52AA6E4}">
                <adec:decorative xmlns="" xmlns:adec="http://schemas.microsoft.com/office/drawing/2017/decorative" val="1"/>
              </a:ext>
            </a:extLst>
          </p:cNvPr>
          <p:cNvSpPr>
            <a:spLocks noGrp="1"/>
          </p:cNvSpPr>
          <p:nvPr>
            <p:ph type="pic" sz="quarter" idx="10"/>
          </p:nvPr>
        </p:nvSpPr>
        <p:spPr>
          <a:xfrm>
            <a:off x="108001" y="96475"/>
            <a:ext cx="8916820" cy="4948026"/>
          </a:xfrm>
        </p:spPr>
        <p:txBody>
          <a:bodyPr/>
          <a:lstStyle/>
          <a:p>
            <a:r>
              <a:rPr lang="it-IT" noProof="0" smtClean="0"/>
              <a:t>Fare clic sull'icona per inserire un'immagine</a:t>
            </a:r>
            <a:endParaRPr lang="en-GB" noProof="0"/>
          </a:p>
        </p:txBody>
      </p:sp>
      <p:grpSp>
        <p:nvGrpSpPr>
          <p:cNvPr id="14" name="Groupe 13">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5" name="Connecteur droit 14"/>
            <p:cNvCxnSpPr/>
            <p:nvPr userDrawn="1"/>
          </p:nvCxnSpPr>
          <p:spPr>
            <a:xfrm>
              <a:off x="-5590" y="54000"/>
              <a:ext cx="457759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29" name="Groupe 28">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30" name="Connecteur droit 29"/>
            <p:cNvCxnSpPr/>
            <p:nvPr userDrawn="1"/>
          </p:nvCxnSpPr>
          <p:spPr>
            <a:xfrm>
              <a:off x="-5590" y="54000"/>
              <a:ext cx="4572000" cy="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userDrawn="1"/>
          </p:nvCxnSpPr>
          <p:spPr>
            <a:xfrm>
              <a:off x="54000" y="54000"/>
              <a:ext cx="0" cy="508950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userDrawn="1"/>
          </p:nvCxnSpPr>
          <p:spPr>
            <a:xfrm>
              <a:off x="0" y="5094000"/>
              <a:ext cx="4572000" cy="0"/>
            </a:xfrm>
            <a:prstGeom prst="line">
              <a:avLst/>
            </a:prstGeom>
            <a:ln w="127000">
              <a:solidFill>
                <a:schemeClr val="tx2"/>
              </a:solidFill>
              <a:miter lim="800000"/>
            </a:ln>
          </p:spPr>
          <p:style>
            <a:lnRef idx="1">
              <a:schemeClr val="accent1"/>
            </a:lnRef>
            <a:fillRef idx="0">
              <a:schemeClr val="accent1"/>
            </a:fillRef>
            <a:effectRef idx="0">
              <a:schemeClr val="accent1"/>
            </a:effectRef>
            <a:fontRef idx="minor">
              <a:schemeClr val="tx1"/>
            </a:fontRef>
          </p:style>
        </p:cxnSp>
      </p:grpSp>
      <p:sp>
        <p:nvSpPr>
          <p:cNvPr id="11" name="Espace réservé du texte 3">
            <a:extLst>
              <a:ext uri="{C183D7F6-B498-43B3-948B-1728B52AA6E4}">
                <adec:decorative xmlns="" xmlns:adec="http://schemas.microsoft.com/office/drawing/2017/decorative" val="0"/>
              </a:ext>
            </a:extLst>
          </p:cNvPr>
          <p:cNvSpPr>
            <a:spLocks noGrp="1"/>
          </p:cNvSpPr>
          <p:nvPr>
            <p:ph type="body" sz="quarter" idx="14" hasCustomPrompt="1"/>
          </p:nvPr>
        </p:nvSpPr>
        <p:spPr>
          <a:xfrm>
            <a:off x="7995627" y="4770239"/>
            <a:ext cx="944563" cy="180690"/>
          </a:xfrm>
        </p:spPr>
        <p:txBody>
          <a:bodyPr>
            <a:normAutofit/>
          </a:bodyPr>
          <a:lstStyle>
            <a:lvl1pPr algn="r">
              <a:defRPr sz="600">
                <a:solidFill>
                  <a:schemeClr val="bg1"/>
                </a:solidFill>
              </a:defRPr>
            </a:lvl1pPr>
          </a:lstStyle>
          <a:p>
            <a:pPr lvl="0"/>
            <a:r>
              <a:rPr lang="en-GB" noProof="0"/>
              <a:t>copyright</a:t>
            </a:r>
          </a:p>
        </p:txBody>
      </p:sp>
      <p:sp>
        <p:nvSpPr>
          <p:cNvPr id="12" name="Titre 2">
            <a:extLst>
              <a:ext uri="{FF2B5EF4-FFF2-40B4-BE49-F238E27FC236}">
                <a16:creationId xmlns:a16="http://schemas.microsoft.com/office/drawing/2014/main" id="{51658D75-F194-C54F-AF2B-1A0FBD25E00E}"/>
              </a:ext>
            </a:extLst>
          </p:cNvPr>
          <p:cNvSpPr>
            <a:spLocks noGrp="1"/>
          </p:cNvSpPr>
          <p:nvPr>
            <p:ph type="title"/>
          </p:nvPr>
        </p:nvSpPr>
        <p:spPr>
          <a:xfrm>
            <a:off x="109471" y="-935391"/>
            <a:ext cx="8158468" cy="696527"/>
          </a:xfrm>
        </p:spPr>
        <p:txBody>
          <a:bodyPr/>
          <a:lstStyle/>
          <a:p>
            <a:r>
              <a:rPr lang="it-IT" noProof="0" smtClean="0"/>
              <a:t>Fare clic per modificare lo stile del titolo</a:t>
            </a:r>
            <a:endParaRPr lang="en-GB" noProof="0"/>
          </a:p>
        </p:txBody>
      </p:sp>
    </p:spTree>
    <p:extLst>
      <p:ext uri="{BB962C8B-B14F-4D97-AF65-F5344CB8AC3E}">
        <p14:creationId xmlns:p14="http://schemas.microsoft.com/office/powerpoint/2010/main" val="3683781170"/>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HI-Instit_Photo-3">
    <p:bg>
      <p:bgRef idx="1001">
        <a:schemeClr val="bg1"/>
      </p:bgRef>
    </p:bg>
    <p:spTree>
      <p:nvGrpSpPr>
        <p:cNvPr id="1" name=""/>
        <p:cNvGrpSpPr/>
        <p:nvPr/>
      </p:nvGrpSpPr>
      <p:grpSpPr>
        <a:xfrm>
          <a:off x="0" y="0"/>
          <a:ext cx="0" cy="0"/>
          <a:chOff x="0" y="0"/>
          <a:chExt cx="0" cy="0"/>
        </a:xfrm>
      </p:grpSpPr>
      <p:sp>
        <p:nvSpPr>
          <p:cNvPr id="13" name="Espace réservé pour une image  4">
            <a:extLst>
              <a:ext uri="{C183D7F6-B498-43B3-948B-1728B52AA6E4}">
                <adec:decorative xmlns="" xmlns:adec="http://schemas.microsoft.com/office/drawing/2017/decorative" val="1"/>
              </a:ext>
            </a:extLst>
          </p:cNvPr>
          <p:cNvSpPr>
            <a:spLocks noGrp="1"/>
          </p:cNvSpPr>
          <p:nvPr>
            <p:ph type="pic" sz="quarter" idx="10"/>
          </p:nvPr>
        </p:nvSpPr>
        <p:spPr>
          <a:xfrm>
            <a:off x="108001" y="96475"/>
            <a:ext cx="8916820" cy="4948026"/>
          </a:xfrm>
        </p:spPr>
        <p:txBody>
          <a:bodyPr/>
          <a:lstStyle/>
          <a:p>
            <a:r>
              <a:rPr lang="it-IT" noProof="0" smtClean="0"/>
              <a:t>Fare clic sull'icona per inserire un'immagine</a:t>
            </a:r>
            <a:endParaRPr lang="en-GB" noProof="0"/>
          </a:p>
        </p:txBody>
      </p:sp>
      <p:grpSp>
        <p:nvGrpSpPr>
          <p:cNvPr id="14" name="Groupe 13">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6" name="Connecteur droit 15"/>
            <p:cNvCxnSpPr/>
            <p:nvPr userDrawn="1"/>
          </p:nvCxnSpPr>
          <p:spPr>
            <a:xfrm>
              <a:off x="-5590" y="54000"/>
              <a:ext cx="4577590" cy="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userDrawn="1"/>
          </p:nvCxnSpPr>
          <p:spPr>
            <a:xfrm>
              <a:off x="54000" y="54000"/>
              <a:ext cx="0" cy="508950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userDrawn="1"/>
          </p:nvCxnSpPr>
          <p:spPr>
            <a:xfrm>
              <a:off x="0" y="5094000"/>
              <a:ext cx="4572000" cy="0"/>
            </a:xfrm>
            <a:prstGeom prst="line">
              <a:avLst/>
            </a:prstGeom>
            <a:ln w="127000">
              <a:solidFill>
                <a:schemeClr val="accent2"/>
              </a:solidFill>
              <a:miter lim="800000"/>
            </a:ln>
          </p:spPr>
          <p:style>
            <a:lnRef idx="1">
              <a:schemeClr val="accent1"/>
            </a:lnRef>
            <a:fillRef idx="0">
              <a:schemeClr val="accent1"/>
            </a:fillRef>
            <a:effectRef idx="0">
              <a:schemeClr val="accent1"/>
            </a:effectRef>
            <a:fontRef idx="minor">
              <a:schemeClr val="tx1"/>
            </a:fontRef>
          </p:style>
        </p:cxnSp>
      </p:grpSp>
      <p:grpSp>
        <p:nvGrpSpPr>
          <p:cNvPr id="19" name="Groupe 18">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0" name="Connecteur droit 19"/>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1" name="Espace réservé du texte 3">
            <a:extLst>
              <a:ext uri="{C183D7F6-B498-43B3-948B-1728B52AA6E4}">
                <adec:decorative xmlns="" xmlns:adec="http://schemas.microsoft.com/office/drawing/2017/decorative" val="0"/>
              </a:ext>
            </a:extLst>
          </p:cNvPr>
          <p:cNvSpPr>
            <a:spLocks noGrp="1"/>
          </p:cNvSpPr>
          <p:nvPr>
            <p:ph type="body" sz="quarter" idx="14" hasCustomPrompt="1"/>
          </p:nvPr>
        </p:nvSpPr>
        <p:spPr>
          <a:xfrm>
            <a:off x="7995627" y="4770239"/>
            <a:ext cx="944563" cy="180690"/>
          </a:xfrm>
        </p:spPr>
        <p:txBody>
          <a:bodyPr>
            <a:normAutofit/>
          </a:bodyPr>
          <a:lstStyle>
            <a:lvl1pPr algn="r">
              <a:defRPr sz="600">
                <a:solidFill>
                  <a:schemeClr val="bg1"/>
                </a:solidFill>
              </a:defRPr>
            </a:lvl1pPr>
          </a:lstStyle>
          <a:p>
            <a:pPr lvl="0"/>
            <a:r>
              <a:rPr lang="en-GB" noProof="0"/>
              <a:t>copyright</a:t>
            </a:r>
          </a:p>
        </p:txBody>
      </p:sp>
      <p:sp>
        <p:nvSpPr>
          <p:cNvPr id="12" name="Titre 2">
            <a:extLst>
              <a:ext uri="{FF2B5EF4-FFF2-40B4-BE49-F238E27FC236}">
                <a16:creationId xmlns:a16="http://schemas.microsoft.com/office/drawing/2014/main" id="{E5ABF368-5A7A-7745-8644-98BE8EFDCC53}"/>
              </a:ext>
            </a:extLst>
          </p:cNvPr>
          <p:cNvSpPr>
            <a:spLocks noGrp="1"/>
          </p:cNvSpPr>
          <p:nvPr>
            <p:ph type="title"/>
          </p:nvPr>
        </p:nvSpPr>
        <p:spPr>
          <a:xfrm>
            <a:off x="109471" y="-935391"/>
            <a:ext cx="8158468" cy="696527"/>
          </a:xfrm>
        </p:spPr>
        <p:txBody>
          <a:bodyPr/>
          <a:lstStyle/>
          <a:p>
            <a:r>
              <a:rPr lang="it-IT" noProof="0" smtClean="0"/>
              <a:t>Fare clic per modificare lo stile del titolo</a:t>
            </a:r>
            <a:endParaRPr lang="en-GB" noProof="0"/>
          </a:p>
        </p:txBody>
      </p:sp>
    </p:spTree>
    <p:extLst>
      <p:ext uri="{BB962C8B-B14F-4D97-AF65-F5344CB8AC3E}">
        <p14:creationId xmlns:p14="http://schemas.microsoft.com/office/powerpoint/2010/main" val="237665360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I-Instit_chapter-1">
    <p:bg>
      <p:bgRef idx="1001">
        <a:schemeClr val="bg1"/>
      </p:bgRef>
    </p:bg>
    <p:spTree>
      <p:nvGrpSpPr>
        <p:cNvPr id="1" name=""/>
        <p:cNvGrpSpPr/>
        <p:nvPr/>
      </p:nvGrpSpPr>
      <p:grpSpPr>
        <a:xfrm>
          <a:off x="0" y="0"/>
          <a:ext cx="0" cy="0"/>
          <a:chOff x="0" y="0"/>
          <a:chExt cx="0" cy="0"/>
        </a:xfrm>
      </p:grpSpPr>
      <p:sp>
        <p:nvSpPr>
          <p:cNvPr id="14" name="Espace réservé du numéro de diapositive 6">
            <a:extLst>
              <a:ext uri="{C183D7F6-B498-43B3-948B-1728B52AA6E4}">
                <adec:decorative xmlns="" xmlns:adec="http://schemas.microsoft.com/office/drawing/2017/decorative" val="1"/>
              </a:ext>
            </a:extLst>
          </p:cNvPr>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dirty="0">
                <a:solidFill>
                  <a:schemeClr val="bg1"/>
                </a:solidFill>
              </a:rPr>
              <a:t>	</a:t>
            </a:r>
            <a:fld id="{2CE3F619-B3DC-45F0-A72C-2F3B9D1652DC}" type="slidenum">
              <a:rPr lang="en-GB" sz="1400" noProof="0" smtClean="0">
                <a:solidFill>
                  <a:schemeClr val="bg1"/>
                </a:solidFill>
              </a:rPr>
              <a:pPr algn="r"/>
              <a:t>‹#›</a:t>
            </a:fld>
            <a:endParaRPr lang="en-GB" sz="1400" noProof="0" dirty="0">
              <a:solidFill>
                <a:schemeClr val="bg1"/>
              </a:solidFill>
            </a:endParaRPr>
          </a:p>
        </p:txBody>
      </p:sp>
      <p:cxnSp>
        <p:nvCxnSpPr>
          <p:cNvPr id="8" name="Connecteur droit 7">
            <a:extLst>
              <a:ext uri="{C183D7F6-B498-43B3-948B-1728B52AA6E4}">
                <adec:decorative xmlns="" xmlns:adec="http://schemas.microsoft.com/office/drawing/2017/decorative" val="1"/>
              </a:ext>
            </a:extLst>
          </p:cNvPr>
          <p:cNvCxnSpPr/>
          <p:nvPr userDrawn="1"/>
        </p:nvCxnSpPr>
        <p:spPr>
          <a:xfrm>
            <a:off x="2262924" y="0"/>
            <a:ext cx="0" cy="51435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5" name="Group 4">
            <a:extLst>
              <a:ext uri="{C183D7F6-B498-43B3-948B-1728B52AA6E4}">
                <adec:decorative xmlns="" xmlns:adec="http://schemas.microsoft.com/office/drawing/2017/decorative" val="1"/>
              </a:ext>
            </a:extLst>
          </p:cNvPr>
          <p:cNvGrpSpPr>
            <a:grpSpLocks noChangeAspect="1"/>
          </p:cNvGrpSpPr>
          <p:nvPr userDrawn="1"/>
        </p:nvGrpSpPr>
        <p:grpSpPr bwMode="auto">
          <a:xfrm>
            <a:off x="456817" y="1491630"/>
            <a:ext cx="1504893" cy="1980220"/>
            <a:chOff x="478" y="264"/>
            <a:chExt cx="1621" cy="2133"/>
          </a:xfrm>
          <a:solidFill>
            <a:schemeClr val="tx1"/>
          </a:solidFill>
        </p:grpSpPr>
        <p:sp>
          <p:nvSpPr>
            <p:cNvPr id="16"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7"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8"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9"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
        <p:nvSpPr>
          <p:cNvPr id="12" name="Titre 1">
            <a:extLst>
              <a:ext uri="{FF2B5EF4-FFF2-40B4-BE49-F238E27FC236}">
                <a16:creationId xmlns:a16="http://schemas.microsoft.com/office/drawing/2014/main" id="{A78845D3-EA67-4147-814F-B805B3D7BBDE}"/>
              </a:ext>
            </a:extLst>
          </p:cNvPr>
          <p:cNvSpPr>
            <a:spLocks noGrp="1"/>
          </p:cNvSpPr>
          <p:nvPr>
            <p:ph type="title"/>
          </p:nvPr>
        </p:nvSpPr>
        <p:spPr>
          <a:xfrm>
            <a:off x="2801732" y="951570"/>
            <a:ext cx="5849497" cy="1755195"/>
          </a:xfrm>
        </p:spPr>
        <p:txBody>
          <a:bodyPr vert="horz" lIns="71561" tIns="35780" rIns="71561" bIns="35780" rtlCol="0" anchor="b">
            <a:normAutofit/>
          </a:bodyPr>
          <a:lstStyle>
            <a:lvl1pPr>
              <a:defRPr lang="fr-FR" sz="4000" dirty="0">
                <a:solidFill>
                  <a:schemeClr val="tx1"/>
                </a:solidFill>
                <a:latin typeface="Nunito ExtraBold" pitchFamily="2" charset="0"/>
                <a:ea typeface="+mn-ea"/>
                <a:cs typeface="+mn-cs"/>
              </a:defRPr>
            </a:lvl1pPr>
          </a:lstStyle>
          <a:p>
            <a:pPr marL="0" lvl="0" indent="0">
              <a:spcBef>
                <a:spcPct val="20000"/>
              </a:spcBef>
              <a:spcAft>
                <a:spcPts val="470"/>
              </a:spcAft>
              <a:buFont typeface="Arial" panose="020B0604020202020204" pitchFamily="34" charset="0"/>
            </a:pPr>
            <a:r>
              <a:rPr lang="it-IT" noProof="0" smtClean="0"/>
              <a:t>Fare clic per modificare lo stile del titolo</a:t>
            </a:r>
            <a:endParaRPr lang="en-GB" noProof="0" dirty="0"/>
          </a:p>
        </p:txBody>
      </p:sp>
      <p:sp>
        <p:nvSpPr>
          <p:cNvPr id="13" name="Sous-titre 2">
            <a:extLst>
              <a:ext uri="{FF2B5EF4-FFF2-40B4-BE49-F238E27FC236}">
                <a16:creationId xmlns:a16="http://schemas.microsoft.com/office/drawing/2014/main" id="{5AEDE759-5472-6249-A43A-157D30909B90}"/>
              </a:ext>
            </a:extLst>
          </p:cNvPr>
          <p:cNvSpPr>
            <a:spLocks noGrp="1"/>
          </p:cNvSpPr>
          <p:nvPr>
            <p:ph type="subTitle" idx="1"/>
          </p:nvPr>
        </p:nvSpPr>
        <p:spPr>
          <a:xfrm>
            <a:off x="2786269" y="2841781"/>
            <a:ext cx="5864955" cy="1214438"/>
          </a:xfrm>
        </p:spPr>
        <p:txBody>
          <a:bodyPr vert="horz" lIns="71561" tIns="35780" rIns="71561" bIns="35780" rtlCol="0">
            <a:normAutofit/>
          </a:bodyPr>
          <a:lstStyle>
            <a:lvl1pPr>
              <a:defRPr lang="fr-FR" sz="2800" dirty="0">
                <a:solidFill>
                  <a:schemeClr val="tx1"/>
                </a:solidFill>
                <a:latin typeface="Nunito Light" pitchFamily="2" charset="0"/>
              </a:defRPr>
            </a:lvl1pPr>
          </a:lstStyle>
          <a:p>
            <a:pPr lvl="0"/>
            <a:r>
              <a:rPr lang="it-IT" noProof="0" smtClean="0"/>
              <a:t>Fare clic per modificare lo stile del sottotitolo dello schema</a:t>
            </a:r>
            <a:endParaRPr lang="en-GB" noProof="0" dirty="0"/>
          </a:p>
        </p:txBody>
      </p:sp>
    </p:spTree>
    <p:extLst>
      <p:ext uri="{BB962C8B-B14F-4D97-AF65-F5344CB8AC3E}">
        <p14:creationId xmlns:p14="http://schemas.microsoft.com/office/powerpoint/2010/main" val="2650604502"/>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HI-Instit_Photo-3">
    <p:bg>
      <p:bgRef idx="1001">
        <a:schemeClr val="bg1"/>
      </p:bgRef>
    </p:bg>
    <p:spTree>
      <p:nvGrpSpPr>
        <p:cNvPr id="1" name=""/>
        <p:cNvGrpSpPr/>
        <p:nvPr/>
      </p:nvGrpSpPr>
      <p:grpSpPr>
        <a:xfrm>
          <a:off x="0" y="0"/>
          <a:ext cx="0" cy="0"/>
          <a:chOff x="0" y="0"/>
          <a:chExt cx="0" cy="0"/>
        </a:xfrm>
      </p:grpSpPr>
      <p:sp>
        <p:nvSpPr>
          <p:cNvPr id="13" name="Espace réservé pour une image  4">
            <a:extLst>
              <a:ext uri="{C183D7F6-B498-43B3-948B-1728B52AA6E4}">
                <adec:decorative xmlns="" xmlns:adec="http://schemas.microsoft.com/office/drawing/2017/decorative" val="1"/>
              </a:ext>
            </a:extLst>
          </p:cNvPr>
          <p:cNvSpPr>
            <a:spLocks noGrp="1"/>
          </p:cNvSpPr>
          <p:nvPr>
            <p:ph type="pic" sz="quarter" idx="10"/>
          </p:nvPr>
        </p:nvSpPr>
        <p:spPr>
          <a:xfrm>
            <a:off x="108001" y="96475"/>
            <a:ext cx="8916820" cy="4948026"/>
          </a:xfrm>
        </p:spPr>
        <p:txBody>
          <a:bodyPr/>
          <a:lstStyle/>
          <a:p>
            <a:r>
              <a:rPr lang="it-IT" noProof="0" smtClean="0"/>
              <a:t>Fare clic sull'icona per inserire un'immagine</a:t>
            </a:r>
            <a:endParaRPr lang="en-GB" noProof="0"/>
          </a:p>
        </p:txBody>
      </p:sp>
      <p:grpSp>
        <p:nvGrpSpPr>
          <p:cNvPr id="14" name="Groupe 13">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6" name="Connecteur droit 15"/>
            <p:cNvCxnSpPr/>
            <p:nvPr userDrawn="1"/>
          </p:nvCxnSpPr>
          <p:spPr>
            <a:xfrm>
              <a:off x="-5590" y="54000"/>
              <a:ext cx="457759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9" name="Groupe 18">
            <a:extLst>
              <a:ext uri="{C183D7F6-B498-43B3-948B-1728B52AA6E4}">
                <adec:decorative xmlns="" xmlns:adec="http://schemas.microsoft.com/office/drawing/2017/decorative" val="1"/>
              </a:ext>
            </a:extLst>
          </p:cNvPr>
          <p:cNvGrpSpPr/>
          <p:nvPr userDrawn="1"/>
        </p:nvGrpSpPr>
        <p:grpSpPr>
          <a:xfrm flipH="1">
            <a:off x="4566410" y="54000"/>
            <a:ext cx="4577590" cy="5089500"/>
            <a:chOff x="-5590" y="54000"/>
            <a:chExt cx="4577590" cy="5089500"/>
          </a:xfrm>
        </p:grpSpPr>
        <p:cxnSp>
          <p:nvCxnSpPr>
            <p:cNvPr id="20" name="Connecteur droit 19"/>
            <p:cNvCxnSpPr/>
            <p:nvPr userDrawn="1"/>
          </p:nvCxnSpPr>
          <p:spPr>
            <a:xfrm>
              <a:off x="-5590" y="5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1" name="Espace réservé du texte 3">
            <a:extLst>
              <a:ext uri="{C183D7F6-B498-43B3-948B-1728B52AA6E4}">
                <adec:decorative xmlns="" xmlns:adec="http://schemas.microsoft.com/office/drawing/2017/decorative" val="0"/>
              </a:ext>
            </a:extLst>
          </p:cNvPr>
          <p:cNvSpPr>
            <a:spLocks noGrp="1"/>
          </p:cNvSpPr>
          <p:nvPr>
            <p:ph type="body" sz="quarter" idx="14" hasCustomPrompt="1"/>
          </p:nvPr>
        </p:nvSpPr>
        <p:spPr>
          <a:xfrm>
            <a:off x="7995627" y="4770239"/>
            <a:ext cx="944563" cy="180690"/>
          </a:xfrm>
        </p:spPr>
        <p:txBody>
          <a:bodyPr>
            <a:normAutofit/>
          </a:bodyPr>
          <a:lstStyle>
            <a:lvl1pPr algn="r">
              <a:defRPr sz="600">
                <a:solidFill>
                  <a:schemeClr val="bg1"/>
                </a:solidFill>
              </a:defRPr>
            </a:lvl1pPr>
          </a:lstStyle>
          <a:p>
            <a:pPr lvl="0"/>
            <a:r>
              <a:rPr lang="en-GB" noProof="0"/>
              <a:t>copyright</a:t>
            </a:r>
          </a:p>
        </p:txBody>
      </p:sp>
      <p:sp>
        <p:nvSpPr>
          <p:cNvPr id="12" name="Titre 2">
            <a:extLst>
              <a:ext uri="{FF2B5EF4-FFF2-40B4-BE49-F238E27FC236}">
                <a16:creationId xmlns:a16="http://schemas.microsoft.com/office/drawing/2014/main" id="{E7BF8CC5-33D3-F344-BF41-1A7B3B81BAA9}"/>
              </a:ext>
            </a:extLst>
          </p:cNvPr>
          <p:cNvSpPr>
            <a:spLocks noGrp="1"/>
          </p:cNvSpPr>
          <p:nvPr>
            <p:ph type="title"/>
          </p:nvPr>
        </p:nvSpPr>
        <p:spPr>
          <a:xfrm>
            <a:off x="109471" y="-935391"/>
            <a:ext cx="8158468" cy="696527"/>
          </a:xfrm>
        </p:spPr>
        <p:txBody>
          <a:bodyPr/>
          <a:lstStyle/>
          <a:p>
            <a:r>
              <a:rPr lang="it-IT" noProof="0" smtClean="0"/>
              <a:t>Fare clic per modificare lo stile del titolo</a:t>
            </a:r>
            <a:endParaRPr lang="en-GB" noProof="0"/>
          </a:p>
        </p:txBody>
      </p:sp>
    </p:spTree>
    <p:extLst>
      <p:ext uri="{BB962C8B-B14F-4D97-AF65-F5344CB8AC3E}">
        <p14:creationId xmlns:p14="http://schemas.microsoft.com/office/powerpoint/2010/main" val="727882559"/>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HI-Instit_Cover">
    <p:bg>
      <p:bgRef idx="1001">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quarter" idx="12" hasCustomPrompt="1"/>
          </p:nvPr>
        </p:nvSpPr>
        <p:spPr>
          <a:xfrm>
            <a:off x="3446463" y="2616678"/>
            <a:ext cx="4905375" cy="855172"/>
          </a:xfrm>
        </p:spPr>
        <p:txBody>
          <a:bodyPr/>
          <a:lstStyle>
            <a:lvl1pPr>
              <a:defRPr baseline="0">
                <a:solidFill>
                  <a:schemeClr val="tx1"/>
                </a:solidFill>
                <a:latin typeface="Nunito Light" pitchFamily="2" charset="0"/>
              </a:defRPr>
            </a:lvl1pPr>
          </a:lstStyle>
          <a:p>
            <a:pPr lvl="0"/>
            <a:r>
              <a:rPr lang="en-GB" noProof="0" dirty="0"/>
              <a:t>Contacts</a:t>
            </a:r>
          </a:p>
        </p:txBody>
      </p:sp>
      <p:sp>
        <p:nvSpPr>
          <p:cNvPr id="15" name="Titre 1">
            <a:extLst>
              <a:ext uri="{FF2B5EF4-FFF2-40B4-BE49-F238E27FC236}">
                <a16:creationId xmlns:a16="http://schemas.microsoft.com/office/drawing/2014/main" id="{5BDDEC81-EDE2-D54A-BFE3-68DDF3025413}"/>
              </a:ext>
            </a:extLst>
          </p:cNvPr>
          <p:cNvSpPr>
            <a:spLocks noGrp="1"/>
          </p:cNvSpPr>
          <p:nvPr>
            <p:ph type="title" hasCustomPrompt="1"/>
          </p:nvPr>
        </p:nvSpPr>
        <p:spPr>
          <a:xfrm>
            <a:off x="3446293" y="1896674"/>
            <a:ext cx="4905545" cy="495055"/>
          </a:xfrm>
        </p:spPr>
        <p:txBody>
          <a:bodyPr vert="horz" lIns="71561" tIns="35780" rIns="71561" bIns="35780" rtlCol="0">
            <a:normAutofit/>
          </a:bodyPr>
          <a:lstStyle>
            <a:lvl1pPr>
              <a:defRPr lang="fr-FR">
                <a:solidFill>
                  <a:schemeClr val="tx1"/>
                </a:solidFill>
                <a:latin typeface="+mn-lt"/>
                <a:ea typeface="+mn-ea"/>
                <a:cs typeface="+mn-cs"/>
              </a:defRPr>
            </a:lvl1pPr>
          </a:lstStyle>
          <a:p>
            <a:pPr marL="0" lvl="0" indent="0">
              <a:spcBef>
                <a:spcPct val="20000"/>
              </a:spcBef>
              <a:spcAft>
                <a:spcPts val="470"/>
              </a:spcAft>
              <a:buFont typeface="Arial" panose="020B0604020202020204" pitchFamily="34" charset="0"/>
            </a:pPr>
            <a:r>
              <a:rPr lang="en-GB" noProof="0" dirty="0"/>
              <a:t>Thank you</a:t>
            </a:r>
          </a:p>
        </p:txBody>
      </p:sp>
      <p:sp>
        <p:nvSpPr>
          <p:cNvPr id="9" name="Rectangle 8"/>
          <p:cNvSpPr/>
          <p:nvPr userDrawn="1"/>
        </p:nvSpPr>
        <p:spPr>
          <a:xfrm>
            <a:off x="6942" y="0"/>
            <a:ext cx="2262923"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1561" tIns="35780" rIns="71561" bIns="35780" rtlCol="0" anchor="ctr"/>
          <a:lstStyle/>
          <a:p>
            <a:pPr algn="ctr"/>
            <a:endParaRPr lang="en-GB" noProof="0" dirty="0"/>
          </a:p>
        </p:txBody>
      </p:sp>
      <p:sp>
        <p:nvSpPr>
          <p:cNvPr id="16" name="Freeform 5"/>
          <p:cNvSpPr>
            <a:spLocks/>
          </p:cNvSpPr>
          <p:nvPr userDrawn="1"/>
        </p:nvSpPr>
        <p:spPr bwMode="auto">
          <a:xfrm>
            <a:off x="780333" y="1485165"/>
            <a:ext cx="502250" cy="1023067"/>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7" name="Freeform 6"/>
          <p:cNvSpPr>
            <a:spLocks/>
          </p:cNvSpPr>
          <p:nvPr userDrawn="1"/>
        </p:nvSpPr>
        <p:spPr bwMode="auto">
          <a:xfrm>
            <a:off x="1409770" y="1913145"/>
            <a:ext cx="187531" cy="754767"/>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8" name="Freeform 7"/>
          <p:cNvSpPr>
            <a:spLocks/>
          </p:cNvSpPr>
          <p:nvPr userDrawn="1"/>
        </p:nvSpPr>
        <p:spPr bwMode="auto">
          <a:xfrm>
            <a:off x="1409770" y="1665269"/>
            <a:ext cx="187531" cy="214454"/>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9" name="Freeform 8"/>
          <p:cNvSpPr>
            <a:spLocks/>
          </p:cNvSpPr>
          <p:nvPr userDrawn="1"/>
        </p:nvSpPr>
        <p:spPr bwMode="auto">
          <a:xfrm>
            <a:off x="463758" y="1913145"/>
            <a:ext cx="1504893" cy="1552240"/>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Tree>
    <p:extLst>
      <p:ext uri="{BB962C8B-B14F-4D97-AF65-F5344CB8AC3E}">
        <p14:creationId xmlns:p14="http://schemas.microsoft.com/office/powerpoint/2010/main" val="340245934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1_HI-Instit_Photo-1">
    <p:spTree>
      <p:nvGrpSpPr>
        <p:cNvPr id="1" name=""/>
        <p:cNvGrpSpPr/>
        <p:nvPr/>
      </p:nvGrpSpPr>
      <p:grpSpPr>
        <a:xfrm>
          <a:off x="0" y="0"/>
          <a:ext cx="0" cy="0"/>
          <a:chOff x="0" y="0"/>
          <a:chExt cx="0" cy="0"/>
        </a:xfrm>
      </p:grpSpPr>
      <p:grpSp>
        <p:nvGrpSpPr>
          <p:cNvPr id="14" name="Groupe 13"/>
          <p:cNvGrpSpPr/>
          <p:nvPr userDrawn="1"/>
        </p:nvGrpSpPr>
        <p:grpSpPr>
          <a:xfrm>
            <a:off x="-10228" y="10487"/>
            <a:ext cx="9200320" cy="5146638"/>
            <a:chOff x="-11961" y="15416"/>
            <a:chExt cx="10759263" cy="7565876"/>
          </a:xfrm>
        </p:grpSpPr>
        <p:grpSp>
          <p:nvGrpSpPr>
            <p:cNvPr id="15" name="Groupe 14"/>
            <p:cNvGrpSpPr/>
            <p:nvPr userDrawn="1"/>
          </p:nvGrpSpPr>
          <p:grpSpPr>
            <a:xfrm>
              <a:off x="5343634" y="80662"/>
              <a:ext cx="5403668" cy="7500630"/>
              <a:chOff x="5343634" y="80662"/>
              <a:chExt cx="5403668" cy="7500630"/>
            </a:xfrm>
          </p:grpSpPr>
          <p:cxnSp>
            <p:nvCxnSpPr>
              <p:cNvPr id="29" name="Connecteur droit 28"/>
              <p:cNvCxnSpPr/>
              <p:nvPr userDrawn="1"/>
            </p:nvCxnSpPr>
            <p:spPr>
              <a:xfrm flipH="1">
                <a:off x="5343634" y="7516046"/>
                <a:ext cx="5403667" cy="0"/>
              </a:xfrm>
              <a:prstGeom prst="line">
                <a:avLst/>
              </a:prstGeom>
              <a:ln w="190500">
                <a:solidFill>
                  <a:srgbClr val="004F71"/>
                </a:solidFill>
                <a:miter lim="800000"/>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userDrawn="1"/>
            </p:nvCxnSpPr>
            <p:spPr>
              <a:xfrm flipH="1">
                <a:off x="5343634" y="80662"/>
                <a:ext cx="5403668" cy="0"/>
              </a:xfrm>
              <a:prstGeom prst="line">
                <a:avLst/>
              </a:prstGeom>
              <a:ln w="190500">
                <a:solidFill>
                  <a:srgbClr val="004F71"/>
                </a:solidFill>
                <a:miter lim="800000"/>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userDrawn="1"/>
            </p:nvCxnSpPr>
            <p:spPr>
              <a:xfrm rot="10800000">
                <a:off x="10654224" y="80662"/>
                <a:ext cx="0" cy="7500630"/>
              </a:xfrm>
              <a:prstGeom prst="line">
                <a:avLst/>
              </a:prstGeom>
              <a:ln w="190500">
                <a:solidFill>
                  <a:srgbClr val="004F71"/>
                </a:solidFill>
                <a:miter lim="800000"/>
              </a:ln>
            </p:spPr>
            <p:style>
              <a:lnRef idx="1">
                <a:schemeClr val="accent1"/>
              </a:lnRef>
              <a:fillRef idx="0">
                <a:schemeClr val="accent1"/>
              </a:fillRef>
              <a:effectRef idx="0">
                <a:schemeClr val="accent1"/>
              </a:effectRef>
              <a:fontRef idx="minor">
                <a:schemeClr val="tx1"/>
              </a:fontRef>
            </p:style>
          </p:cxnSp>
        </p:grpSp>
        <p:grpSp>
          <p:nvGrpSpPr>
            <p:cNvPr id="25" name="Groupe 24"/>
            <p:cNvGrpSpPr/>
            <p:nvPr userDrawn="1"/>
          </p:nvGrpSpPr>
          <p:grpSpPr>
            <a:xfrm>
              <a:off x="-11961" y="15416"/>
              <a:ext cx="5403666" cy="7500630"/>
              <a:chOff x="-11961" y="15416"/>
              <a:chExt cx="5403666" cy="7500630"/>
            </a:xfrm>
          </p:grpSpPr>
          <p:cxnSp>
            <p:nvCxnSpPr>
              <p:cNvPr id="26" name="Connecteur droit 25"/>
              <p:cNvCxnSpPr/>
              <p:nvPr userDrawn="1"/>
            </p:nvCxnSpPr>
            <p:spPr>
              <a:xfrm>
                <a:off x="-11961" y="80662"/>
                <a:ext cx="5403666" cy="0"/>
              </a:xfrm>
              <a:prstGeom prst="line">
                <a:avLst/>
              </a:prstGeom>
              <a:ln w="190500">
                <a:solidFill>
                  <a:srgbClr val="5BC2E7"/>
                </a:solidFill>
                <a:miter lim="800000"/>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userDrawn="1"/>
            </p:nvCxnSpPr>
            <p:spPr>
              <a:xfrm>
                <a:off x="-11961" y="7516046"/>
                <a:ext cx="5358661" cy="0"/>
              </a:xfrm>
              <a:prstGeom prst="line">
                <a:avLst/>
              </a:prstGeom>
              <a:ln w="190500">
                <a:solidFill>
                  <a:srgbClr val="5BC2E7"/>
                </a:solidFill>
                <a:miter lim="800000"/>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userDrawn="1"/>
            </p:nvCxnSpPr>
            <p:spPr>
              <a:xfrm>
                <a:off x="81115" y="15416"/>
                <a:ext cx="0" cy="7500630"/>
              </a:xfrm>
              <a:prstGeom prst="line">
                <a:avLst/>
              </a:prstGeom>
              <a:ln w="190500">
                <a:solidFill>
                  <a:srgbClr val="5BC2E7"/>
                </a:solidFill>
                <a:miter lim="800000"/>
              </a:ln>
            </p:spPr>
            <p:style>
              <a:lnRef idx="1">
                <a:schemeClr val="accent1"/>
              </a:lnRef>
              <a:fillRef idx="0">
                <a:schemeClr val="accent1"/>
              </a:fillRef>
              <a:effectRef idx="0">
                <a:schemeClr val="accent1"/>
              </a:effectRef>
              <a:fontRef idx="minor">
                <a:schemeClr val="tx1"/>
              </a:fontRef>
            </p:style>
          </p:cxnSp>
        </p:grpSp>
      </p:grpSp>
      <p:sp>
        <p:nvSpPr>
          <p:cNvPr id="5" name="Espace réservé pour une image  4"/>
          <p:cNvSpPr>
            <a:spLocks noGrp="1"/>
          </p:cNvSpPr>
          <p:nvPr>
            <p:ph type="pic" sz="quarter" idx="10"/>
          </p:nvPr>
        </p:nvSpPr>
        <p:spPr>
          <a:xfrm>
            <a:off x="146609" y="123108"/>
            <a:ext cx="8890151" cy="4928602"/>
          </a:xfrm>
        </p:spPr>
        <p:txBody>
          <a:bodyPr/>
          <a:lstStyle/>
          <a:p>
            <a:endParaRPr lang="fr-FR" dirty="0"/>
          </a:p>
        </p:txBody>
      </p:sp>
      <p:pic>
        <p:nvPicPr>
          <p:cNvPr id="13" name="Imag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77492" y="4347357"/>
            <a:ext cx="473876" cy="597073"/>
          </a:xfrm>
          <a:prstGeom prst="rect">
            <a:avLst/>
          </a:prstGeom>
        </p:spPr>
      </p:pic>
      <p:sp>
        <p:nvSpPr>
          <p:cNvPr id="16" name="Espace réservé du numéro de diapositive 6"/>
          <p:cNvSpPr txBox="1">
            <a:spLocks/>
          </p:cNvSpPr>
          <p:nvPr userDrawn="1"/>
        </p:nvSpPr>
        <p:spPr>
          <a:xfrm>
            <a:off x="7497325" y="4527095"/>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marL="0" marR="0" lvl="0" indent="0" algn="l" defTabSz="995004"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srgbClr val="FFFFFF"/>
                </a:solidFill>
                <a:effectLst/>
                <a:uLnTx/>
                <a:uFillTx/>
                <a:latin typeface="Nunito"/>
                <a:ea typeface="+mn-ea"/>
                <a:cs typeface="+mn-cs"/>
              </a:rPr>
              <a:t>	</a:t>
            </a:r>
            <a:fld id="{2CE3F619-B3DC-45F0-A72C-2F3B9D1652DC}" type="slidenum">
              <a:rPr kumimoji="0" lang="fr-FR" sz="1400" b="0" i="0" u="none" strike="noStrike" kern="1200" cap="none" spc="0" normalizeH="0" baseline="0" noProof="0" smtClean="0">
                <a:ln>
                  <a:noFill/>
                </a:ln>
                <a:solidFill>
                  <a:srgbClr val="4F81BD"/>
                </a:solidFill>
                <a:effectLst/>
                <a:uLnTx/>
                <a:uFillTx/>
                <a:latin typeface="Nunito"/>
                <a:ea typeface="+mn-ea"/>
                <a:cs typeface="+mn-cs"/>
              </a:rPr>
              <a:pPr marL="0" marR="0" lvl="0" indent="0" algn="l" defTabSz="995004" rtl="0" eaLnBrk="1" fontAlgn="auto" latinLnBrk="0" hangingPunct="1">
                <a:lnSpc>
                  <a:spcPct val="100000"/>
                </a:lnSpc>
                <a:spcBef>
                  <a:spcPts val="0"/>
                </a:spcBef>
                <a:spcAft>
                  <a:spcPts val="0"/>
                </a:spcAft>
                <a:buClrTx/>
                <a:buSzTx/>
                <a:buFontTx/>
                <a:buNone/>
                <a:tabLst/>
                <a:defRPr/>
              </a:pPr>
              <a:t>‹#›</a:t>
            </a:fld>
            <a:endParaRPr kumimoji="0" lang="fr-FR" sz="1400" b="0" i="0" u="none" strike="noStrike" kern="1200" cap="none" spc="0" normalizeH="0" baseline="0" noProof="0" dirty="0">
              <a:ln>
                <a:noFill/>
              </a:ln>
              <a:solidFill>
                <a:srgbClr val="4F81BD"/>
              </a:solidFill>
              <a:effectLst/>
              <a:uLnTx/>
              <a:uFillTx/>
              <a:latin typeface="Nunito"/>
              <a:ea typeface="+mn-ea"/>
              <a:cs typeface="+mn-cs"/>
            </a:endParaRPr>
          </a:p>
        </p:txBody>
      </p:sp>
    </p:spTree>
    <p:extLst>
      <p:ext uri="{BB962C8B-B14F-4D97-AF65-F5344CB8AC3E}">
        <p14:creationId xmlns:p14="http://schemas.microsoft.com/office/powerpoint/2010/main" val="942056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I-Instit_focus-2">
    <p:bg>
      <p:bgRef idx="1001">
        <a:schemeClr val="bg1"/>
      </p:bgRef>
    </p:bg>
    <p:spTree>
      <p:nvGrpSpPr>
        <p:cNvPr id="1" name=""/>
        <p:cNvGrpSpPr/>
        <p:nvPr/>
      </p:nvGrpSpPr>
      <p:grpSpPr>
        <a:xfrm>
          <a:off x="0" y="0"/>
          <a:ext cx="0" cy="0"/>
          <a:chOff x="0" y="0"/>
          <a:chExt cx="0" cy="0"/>
        </a:xfrm>
      </p:grpSpPr>
      <p:sp>
        <p:nvSpPr>
          <p:cNvPr id="4" name="Espace réservé pour une image  3">
            <a:extLst>
              <a:ext uri="{C183D7F6-B498-43B3-948B-1728B52AA6E4}">
                <adec:decorative xmlns="" xmlns:adec="http://schemas.microsoft.com/office/drawing/2017/decorative" val="1"/>
              </a:ext>
            </a:extLst>
          </p:cNvPr>
          <p:cNvSpPr>
            <a:spLocks noGrp="1"/>
          </p:cNvSpPr>
          <p:nvPr>
            <p:ph type="pic" sz="quarter" idx="11"/>
          </p:nvPr>
        </p:nvSpPr>
        <p:spPr>
          <a:xfrm>
            <a:off x="0" y="0"/>
            <a:ext cx="4572000" cy="5143500"/>
          </a:xfrm>
        </p:spPr>
        <p:txBody>
          <a:bodyPr/>
          <a:lstStyle/>
          <a:p>
            <a:r>
              <a:rPr lang="it-IT" noProof="0" smtClean="0"/>
              <a:t>Fare clic sull'icona per inserire un'immagine</a:t>
            </a:r>
            <a:endParaRPr lang="en-GB" noProof="0"/>
          </a:p>
        </p:txBody>
      </p:sp>
      <p:sp>
        <p:nvSpPr>
          <p:cNvPr id="7" name="Espace réservé du texte 3">
            <a:extLst>
              <a:ext uri="{C183D7F6-B498-43B3-948B-1728B52AA6E4}">
                <adec:decorative xmlns="" xmlns:adec="http://schemas.microsoft.com/office/drawing/2017/decorative" val="1"/>
              </a:ext>
            </a:extLst>
          </p:cNvPr>
          <p:cNvSpPr>
            <a:spLocks noGrp="1"/>
          </p:cNvSpPr>
          <p:nvPr>
            <p:ph type="body" sz="quarter" idx="14" hasCustomPrompt="1"/>
          </p:nvPr>
        </p:nvSpPr>
        <p:spPr>
          <a:xfrm>
            <a:off x="3556000" y="4912010"/>
            <a:ext cx="944563" cy="180690"/>
          </a:xfrm>
        </p:spPr>
        <p:txBody>
          <a:bodyPr>
            <a:normAutofit/>
          </a:bodyPr>
          <a:lstStyle>
            <a:lvl1pPr algn="r">
              <a:defRPr sz="600">
                <a:solidFill>
                  <a:schemeClr val="bg1"/>
                </a:solidFill>
              </a:defRPr>
            </a:lvl1pPr>
          </a:lstStyle>
          <a:p>
            <a:pPr lvl="0"/>
            <a:r>
              <a:rPr lang="en-GB" noProof="0"/>
              <a:t>copyright</a:t>
            </a:r>
          </a:p>
        </p:txBody>
      </p:sp>
      <p:sp>
        <p:nvSpPr>
          <p:cNvPr id="13"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dirty="0">
                <a:solidFill>
                  <a:schemeClr val="tx1"/>
                </a:solidFill>
              </a:rPr>
              <a:t>	</a:t>
            </a:r>
            <a:fld id="{2CE3F619-B3DC-45F0-A72C-2F3B9D1652DC}" type="slidenum">
              <a:rPr lang="en-GB" sz="1400" noProof="0" smtClean="0">
                <a:solidFill>
                  <a:schemeClr val="tx1"/>
                </a:solidFill>
              </a:rPr>
              <a:pPr algn="r"/>
              <a:t>‹#›</a:t>
            </a:fld>
            <a:endParaRPr lang="en-GB" sz="1400" noProof="0" dirty="0">
              <a:solidFill>
                <a:schemeClr val="tx1"/>
              </a:solidFill>
            </a:endParaRPr>
          </a:p>
        </p:txBody>
      </p:sp>
      <p:sp>
        <p:nvSpPr>
          <p:cNvPr id="8" name="Espace réservé du contenu 2"/>
          <p:cNvSpPr>
            <a:spLocks noGrp="1"/>
          </p:cNvSpPr>
          <p:nvPr>
            <p:ph idx="12" hasCustomPrompt="1"/>
          </p:nvPr>
        </p:nvSpPr>
        <p:spPr>
          <a:xfrm>
            <a:off x="5053302" y="2121700"/>
            <a:ext cx="3544802" cy="1845205"/>
          </a:xfrm>
        </p:spPr>
        <p:txBody>
          <a:bodyP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en-GB" noProof="0" dirty="0" err="1"/>
              <a:t>Modifiez</a:t>
            </a:r>
            <a:r>
              <a:rPr lang="en-GB" noProof="0" dirty="0"/>
              <a:t> les styles du </a:t>
            </a:r>
            <a:r>
              <a:rPr lang="en-GB" noProof="0" dirty="0" err="1"/>
              <a:t>texte</a:t>
            </a:r>
            <a:r>
              <a:rPr lang="en-GB" noProof="0" dirty="0"/>
              <a:t> du masque</a:t>
            </a:r>
          </a:p>
          <a:p>
            <a:pPr lvl="1"/>
            <a:r>
              <a:rPr lang="en-GB" noProof="0" dirty="0" err="1"/>
              <a:t>Deuxième</a:t>
            </a:r>
            <a:r>
              <a:rPr lang="en-GB" noProof="0" dirty="0"/>
              <a:t> </a:t>
            </a:r>
            <a:r>
              <a:rPr lang="en-GB" noProof="0" dirty="0" err="1"/>
              <a:t>niveau</a:t>
            </a:r>
            <a:endParaRPr lang="en-GB" noProof="0" dirty="0"/>
          </a:p>
          <a:p>
            <a:pPr lvl="2"/>
            <a:r>
              <a:rPr lang="en-GB" noProof="0" dirty="0" err="1"/>
              <a:t>Troisième</a:t>
            </a:r>
            <a:r>
              <a:rPr lang="en-GB" noProof="0" dirty="0"/>
              <a:t> </a:t>
            </a:r>
            <a:r>
              <a:rPr lang="en-GB" noProof="0" dirty="0" err="1"/>
              <a:t>niveau</a:t>
            </a:r>
            <a:endParaRPr lang="en-GB" noProof="0" dirty="0"/>
          </a:p>
          <a:p>
            <a:pPr lvl="3"/>
            <a:r>
              <a:rPr lang="en-GB" noProof="0" dirty="0" err="1"/>
              <a:t>Quatrième</a:t>
            </a:r>
            <a:r>
              <a:rPr lang="en-GB" noProof="0" dirty="0"/>
              <a:t> </a:t>
            </a:r>
            <a:r>
              <a:rPr lang="en-GB" noProof="0" dirty="0" err="1"/>
              <a:t>niveau</a:t>
            </a:r>
            <a:endParaRPr lang="en-GB" noProof="0" dirty="0"/>
          </a:p>
        </p:txBody>
      </p:sp>
      <p:sp>
        <p:nvSpPr>
          <p:cNvPr id="11" name="Titre 1">
            <a:extLst>
              <a:ext uri="{FF2B5EF4-FFF2-40B4-BE49-F238E27FC236}">
                <a16:creationId xmlns:a16="http://schemas.microsoft.com/office/drawing/2014/main" id="{56007704-9164-9344-AF24-DB09599F14AA}"/>
              </a:ext>
            </a:extLst>
          </p:cNvPr>
          <p:cNvSpPr>
            <a:spLocks noGrp="1"/>
          </p:cNvSpPr>
          <p:nvPr>
            <p:ph type="title"/>
          </p:nvPr>
        </p:nvSpPr>
        <p:spPr>
          <a:xfrm>
            <a:off x="5042703" y="546516"/>
            <a:ext cx="3555395" cy="1575175"/>
          </a:xfrm>
        </p:spPr>
        <p:txBody>
          <a:bodyPr vert="horz" lIns="71561" tIns="35780" rIns="71561" bIns="35780" rtlCol="0" anchor="t">
            <a:normAutofit/>
          </a:bodyPr>
          <a:lstStyle>
            <a:lvl1pPr>
              <a:defRPr lang="fr-FR" sz="2800" b="0" baseline="0">
                <a:solidFill>
                  <a:schemeClr val="tx1"/>
                </a:solidFill>
                <a:latin typeface="Nunito Light" pitchFamily="2" charset="0"/>
                <a:ea typeface="+mn-ea"/>
                <a:cs typeface="+mn-cs"/>
              </a:defRPr>
            </a:lvl1pPr>
          </a:lstStyle>
          <a:p>
            <a:pPr marL="0" lvl="0" indent="0">
              <a:spcBef>
                <a:spcPct val="20000"/>
              </a:spcBef>
              <a:spcAft>
                <a:spcPts val="470"/>
              </a:spcAft>
              <a:buFont typeface="Arial" panose="020B0604020202020204" pitchFamily="34" charset="0"/>
            </a:pPr>
            <a:r>
              <a:rPr lang="it-IT" noProof="0" smtClean="0"/>
              <a:t>Fare clic per modificare lo stile del titolo</a:t>
            </a:r>
            <a:endParaRPr lang="en-GB" noProof="0"/>
          </a:p>
        </p:txBody>
      </p:sp>
    </p:spTree>
    <p:extLst>
      <p:ext uri="{BB962C8B-B14F-4D97-AF65-F5344CB8AC3E}">
        <p14:creationId xmlns:p14="http://schemas.microsoft.com/office/powerpoint/2010/main" val="166316635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I-Instit_chapter-2">
    <p:bg>
      <p:bgRef idx="1001">
        <a:schemeClr val="bg1"/>
      </p:bgRef>
    </p:bg>
    <p:spTree>
      <p:nvGrpSpPr>
        <p:cNvPr id="1" name=""/>
        <p:cNvGrpSpPr/>
        <p:nvPr/>
      </p:nvGrpSpPr>
      <p:grpSpPr>
        <a:xfrm>
          <a:off x="0" y="0"/>
          <a:ext cx="0" cy="0"/>
          <a:chOff x="0" y="0"/>
          <a:chExt cx="0" cy="0"/>
        </a:xfrm>
      </p:grpSpPr>
      <p:sp>
        <p:nvSpPr>
          <p:cNvPr id="14" name="Espace réservé du numéro de diapositive 6">
            <a:extLst>
              <a:ext uri="{C183D7F6-B498-43B3-948B-1728B52AA6E4}">
                <adec:decorative xmlns="" xmlns:adec="http://schemas.microsoft.com/office/drawing/2017/decorative" val="1"/>
              </a:ext>
            </a:extLst>
          </p:cNvPr>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dirty="0">
                <a:solidFill>
                  <a:schemeClr val="bg1"/>
                </a:solidFill>
              </a:rPr>
              <a:t>	</a:t>
            </a:r>
            <a:fld id="{2CE3F619-B3DC-45F0-A72C-2F3B9D1652DC}" type="slidenum">
              <a:rPr lang="en-GB" sz="1400" noProof="0" smtClean="0">
                <a:solidFill>
                  <a:schemeClr val="bg1"/>
                </a:solidFill>
              </a:rPr>
              <a:pPr algn="r"/>
              <a:t>‹#›</a:t>
            </a:fld>
            <a:endParaRPr lang="en-GB" sz="1400" noProof="0" dirty="0">
              <a:solidFill>
                <a:schemeClr val="bg1"/>
              </a:solidFill>
            </a:endParaRPr>
          </a:p>
        </p:txBody>
      </p:sp>
      <p:grpSp>
        <p:nvGrpSpPr>
          <p:cNvPr id="6" name="Groupe 5">
            <a:extLst>
              <a:ext uri="{FF2B5EF4-FFF2-40B4-BE49-F238E27FC236}">
                <a16:creationId xmlns:a16="http://schemas.microsoft.com/office/drawing/2014/main" id="{1BE93A7C-29BD-C44A-817A-76EC7C7FC3A6}"/>
              </a:ext>
              <a:ext uri="{C183D7F6-B498-43B3-948B-1728B52AA6E4}">
                <adec:decorative xmlns="" xmlns:adec="http://schemas.microsoft.com/office/drawing/2017/decorative" val="1"/>
              </a:ext>
            </a:extLst>
          </p:cNvPr>
          <p:cNvGrpSpPr/>
          <p:nvPr userDrawn="1"/>
        </p:nvGrpSpPr>
        <p:grpSpPr>
          <a:xfrm>
            <a:off x="1" y="0"/>
            <a:ext cx="2262923" cy="5143500"/>
            <a:chOff x="1" y="0"/>
            <a:chExt cx="2262923" cy="5143500"/>
          </a:xfrm>
          <a:solidFill>
            <a:schemeClr val="tx1"/>
          </a:solidFill>
        </p:grpSpPr>
        <p:sp>
          <p:nvSpPr>
            <p:cNvPr id="10" name="Rectangle 9"/>
            <p:cNvSpPr/>
            <p:nvPr userDrawn="1"/>
          </p:nvSpPr>
          <p:spPr>
            <a:xfrm>
              <a:off x="1" y="0"/>
              <a:ext cx="2262923" cy="5143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1561" tIns="35780" rIns="71561" bIns="35780" rtlCol="0" anchor="ctr"/>
            <a:lstStyle/>
            <a:p>
              <a:pPr algn="ctr"/>
              <a:endParaRPr lang="en-GB" noProof="0" dirty="0"/>
            </a:p>
          </p:txBody>
        </p:sp>
        <p:grpSp>
          <p:nvGrpSpPr>
            <p:cNvPr id="8" name="Group 4"/>
            <p:cNvGrpSpPr>
              <a:grpSpLocks noChangeAspect="1"/>
            </p:cNvGrpSpPr>
            <p:nvPr userDrawn="1"/>
          </p:nvGrpSpPr>
          <p:grpSpPr bwMode="auto">
            <a:xfrm>
              <a:off x="456817" y="1491630"/>
              <a:ext cx="1504893" cy="1980220"/>
              <a:chOff x="478" y="264"/>
              <a:chExt cx="1621" cy="2133"/>
            </a:xfrm>
            <a:grpFill/>
          </p:grpSpPr>
          <p:sp>
            <p:nvSpPr>
              <p:cNvPr id="12"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3"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5"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6"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grpSp>
      <p:sp>
        <p:nvSpPr>
          <p:cNvPr id="17" name="Titre 1">
            <a:extLst>
              <a:ext uri="{FF2B5EF4-FFF2-40B4-BE49-F238E27FC236}">
                <a16:creationId xmlns:a16="http://schemas.microsoft.com/office/drawing/2014/main" id="{305276C1-8728-8544-8D00-1AA581EF91D5}"/>
              </a:ext>
            </a:extLst>
          </p:cNvPr>
          <p:cNvSpPr>
            <a:spLocks noGrp="1"/>
          </p:cNvSpPr>
          <p:nvPr>
            <p:ph type="title"/>
          </p:nvPr>
        </p:nvSpPr>
        <p:spPr>
          <a:xfrm>
            <a:off x="2801297" y="951569"/>
            <a:ext cx="5849937" cy="1755195"/>
          </a:xfrm>
        </p:spPr>
        <p:txBody>
          <a:bodyPr vert="horz" lIns="71561" tIns="35780" rIns="71561" bIns="35780" rtlCol="0" anchor="b">
            <a:normAutofit/>
          </a:bodyPr>
          <a:lstStyle>
            <a:lvl1pPr>
              <a:defRPr lang="fr-FR" sz="4000" dirty="0">
                <a:solidFill>
                  <a:schemeClr val="tx1"/>
                </a:solidFill>
                <a:latin typeface="Nunito ExtraBold" pitchFamily="2" charset="0"/>
                <a:ea typeface="+mn-ea"/>
                <a:cs typeface="+mn-cs"/>
              </a:defRPr>
            </a:lvl1pPr>
          </a:lstStyle>
          <a:p>
            <a:pPr marL="0" lvl="0" indent="0">
              <a:spcBef>
                <a:spcPct val="20000"/>
              </a:spcBef>
              <a:spcAft>
                <a:spcPts val="470"/>
              </a:spcAft>
              <a:buFont typeface="Arial" panose="020B0604020202020204" pitchFamily="34" charset="0"/>
            </a:pPr>
            <a:r>
              <a:rPr lang="it-IT" noProof="0" smtClean="0"/>
              <a:t>Fare clic per modificare lo stile del titolo</a:t>
            </a:r>
            <a:endParaRPr lang="en-GB" noProof="0" dirty="0"/>
          </a:p>
        </p:txBody>
      </p:sp>
      <p:sp>
        <p:nvSpPr>
          <p:cNvPr id="18" name="Sous-titre 2">
            <a:extLst>
              <a:ext uri="{FF2B5EF4-FFF2-40B4-BE49-F238E27FC236}">
                <a16:creationId xmlns:a16="http://schemas.microsoft.com/office/drawing/2014/main" id="{A275BDF5-DFF7-6D4E-B4B9-2F36C1905078}"/>
              </a:ext>
            </a:extLst>
          </p:cNvPr>
          <p:cNvSpPr>
            <a:spLocks noGrp="1"/>
          </p:cNvSpPr>
          <p:nvPr>
            <p:ph type="subTitle" idx="1"/>
          </p:nvPr>
        </p:nvSpPr>
        <p:spPr>
          <a:xfrm>
            <a:off x="2801297" y="2849200"/>
            <a:ext cx="5849502" cy="1214438"/>
          </a:xfrm>
        </p:spPr>
        <p:txBody>
          <a:bodyPr vert="horz" lIns="71561" tIns="35780" rIns="71561" bIns="35780" rtlCol="0">
            <a:normAutofit/>
          </a:bodyPr>
          <a:lstStyle>
            <a:lvl1pPr>
              <a:defRPr lang="fr-FR" sz="2800" dirty="0">
                <a:solidFill>
                  <a:schemeClr val="tx1"/>
                </a:solidFill>
                <a:latin typeface="Nunito Light" pitchFamily="2" charset="0"/>
              </a:defRPr>
            </a:lvl1pPr>
          </a:lstStyle>
          <a:p>
            <a:pPr lvl="0"/>
            <a:r>
              <a:rPr lang="it-IT" noProof="0" smtClean="0"/>
              <a:t>Fare clic per modificare lo stile del sottotitolo dello schema</a:t>
            </a:r>
            <a:endParaRPr lang="en-GB" noProof="0" dirty="0"/>
          </a:p>
        </p:txBody>
      </p:sp>
    </p:spTree>
    <p:extLst>
      <p:ext uri="{BB962C8B-B14F-4D97-AF65-F5344CB8AC3E}">
        <p14:creationId xmlns:p14="http://schemas.microsoft.com/office/powerpoint/2010/main" val="162350030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I-Instit_focus-1">
    <p:bg>
      <p:bgRef idx="1001">
        <a:schemeClr val="bg1"/>
      </p:bgRef>
    </p:bg>
    <p:spTree>
      <p:nvGrpSpPr>
        <p:cNvPr id="1" name=""/>
        <p:cNvGrpSpPr/>
        <p:nvPr/>
      </p:nvGrpSpPr>
      <p:grpSpPr>
        <a:xfrm>
          <a:off x="0" y="0"/>
          <a:ext cx="0" cy="0"/>
          <a:chOff x="0" y="0"/>
          <a:chExt cx="0" cy="0"/>
        </a:xfrm>
      </p:grpSpPr>
      <p:sp>
        <p:nvSpPr>
          <p:cNvPr id="4" name="Espace réservé pour une image  3">
            <a:extLst>
              <a:ext uri="{C183D7F6-B498-43B3-948B-1728B52AA6E4}">
                <adec:decorative xmlns="" xmlns:adec="http://schemas.microsoft.com/office/drawing/2017/decorative" val="1"/>
              </a:ext>
            </a:extLst>
          </p:cNvPr>
          <p:cNvSpPr>
            <a:spLocks noGrp="1"/>
          </p:cNvSpPr>
          <p:nvPr>
            <p:ph type="pic" sz="quarter" idx="11"/>
          </p:nvPr>
        </p:nvSpPr>
        <p:spPr>
          <a:xfrm>
            <a:off x="-5596" y="0"/>
            <a:ext cx="4577595" cy="5182039"/>
          </a:xfrm>
        </p:spPr>
        <p:txBody>
          <a:bodyPr/>
          <a:lstStyle/>
          <a:p>
            <a:r>
              <a:rPr lang="it-IT" noProof="0" smtClean="0"/>
              <a:t>Fare clic sull'icona per inserire un'immagine</a:t>
            </a:r>
            <a:endParaRPr lang="en-GB" noProof="0"/>
          </a:p>
        </p:txBody>
      </p:sp>
      <p:sp>
        <p:nvSpPr>
          <p:cNvPr id="8" name="Espace réservé du contenu 2"/>
          <p:cNvSpPr>
            <a:spLocks noGrp="1"/>
          </p:cNvSpPr>
          <p:nvPr>
            <p:ph idx="12" hasCustomPrompt="1"/>
          </p:nvPr>
        </p:nvSpPr>
        <p:spPr>
          <a:xfrm>
            <a:off x="5053302" y="2121700"/>
            <a:ext cx="3544802" cy="1845205"/>
          </a:xfrm>
        </p:spPr>
        <p:txBody>
          <a:bodyPr/>
          <a:lstStyle>
            <a:lvl1pPr>
              <a:defRPr>
                <a:solidFill>
                  <a:srgbClr val="000000"/>
                </a:solidFill>
                <a:latin typeface="Nunito ExtraBold" pitchFamily="2" charset="0"/>
              </a:defRPr>
            </a:lvl1pPr>
            <a:lvl2pPr marL="0" indent="-268354">
              <a:spcBef>
                <a:spcPts val="600"/>
              </a:spcBef>
              <a:spcAft>
                <a:spcPts val="0"/>
              </a:spcAft>
              <a:buClrTx/>
              <a:buSzPct val="115000"/>
              <a:buFont typeface="Nunito Light" pitchFamily="2" charset="0"/>
              <a:buChar char="•"/>
              <a:defRPr b="1">
                <a:solidFill>
                  <a:srgbClr val="000000"/>
                </a:solidFill>
              </a:defRPr>
            </a:lvl2pPr>
            <a:lvl3pPr marL="288000" indent="0">
              <a:spcBef>
                <a:spcPts val="0"/>
              </a:spcBef>
              <a:spcAft>
                <a:spcPts val="0"/>
              </a:spcAft>
              <a:buNone/>
              <a:defRPr>
                <a:solidFill>
                  <a:srgbClr val="000000"/>
                </a:solidFill>
                <a:latin typeface="Nunito Light" pitchFamily="2" charset="0"/>
              </a:defRPr>
            </a:lvl3pPr>
            <a:lvl4pPr marL="864000" indent="-268354">
              <a:buFont typeface="Courier New" panose="02070309020205020404" pitchFamily="49" charset="0"/>
              <a:buChar char="o"/>
              <a:defRPr sz="1400" baseline="0">
                <a:solidFill>
                  <a:srgbClr val="000000"/>
                </a:solidFill>
                <a:latin typeface="Nunito Light" pitchFamily="2" charset="0"/>
              </a:defRPr>
            </a:lvl4pPr>
          </a:lstStyle>
          <a:p>
            <a:pPr lvl="0"/>
            <a:r>
              <a:rPr lang="en-GB" noProof="0" dirty="0" err="1"/>
              <a:t>Modifiez</a:t>
            </a:r>
            <a:r>
              <a:rPr lang="en-GB" noProof="0" dirty="0"/>
              <a:t> les styles du </a:t>
            </a:r>
            <a:r>
              <a:rPr lang="en-GB" noProof="0" dirty="0" err="1"/>
              <a:t>texte</a:t>
            </a:r>
            <a:r>
              <a:rPr lang="en-GB" noProof="0" dirty="0"/>
              <a:t> du masque</a:t>
            </a:r>
          </a:p>
          <a:p>
            <a:pPr lvl="1"/>
            <a:r>
              <a:rPr lang="en-GB" noProof="0" dirty="0" err="1"/>
              <a:t>Deuxième</a:t>
            </a:r>
            <a:r>
              <a:rPr lang="en-GB" noProof="0" dirty="0"/>
              <a:t> </a:t>
            </a:r>
            <a:r>
              <a:rPr lang="en-GB" noProof="0" dirty="0" err="1"/>
              <a:t>niveau</a:t>
            </a:r>
            <a:endParaRPr lang="en-GB" noProof="0" dirty="0"/>
          </a:p>
          <a:p>
            <a:pPr lvl="2"/>
            <a:r>
              <a:rPr lang="en-GB" noProof="0" dirty="0" err="1"/>
              <a:t>Troisième</a:t>
            </a:r>
            <a:r>
              <a:rPr lang="en-GB" noProof="0" dirty="0"/>
              <a:t> </a:t>
            </a:r>
            <a:r>
              <a:rPr lang="en-GB" noProof="0" dirty="0" err="1"/>
              <a:t>niveau</a:t>
            </a:r>
            <a:endParaRPr lang="en-GB" noProof="0" dirty="0"/>
          </a:p>
          <a:p>
            <a:pPr lvl="3"/>
            <a:r>
              <a:rPr lang="en-GB" noProof="0" dirty="0" err="1"/>
              <a:t>Quatrième</a:t>
            </a:r>
            <a:r>
              <a:rPr lang="en-GB" noProof="0" dirty="0"/>
              <a:t> </a:t>
            </a:r>
            <a:r>
              <a:rPr lang="en-GB" noProof="0" dirty="0" err="1"/>
              <a:t>niveau</a:t>
            </a:r>
            <a:endParaRPr lang="en-GB" noProof="0" dirty="0"/>
          </a:p>
        </p:txBody>
      </p:sp>
      <p:grpSp>
        <p:nvGrpSpPr>
          <p:cNvPr id="11" name="Groupe 10">
            <a:extLst>
              <a:ext uri="{C183D7F6-B498-43B3-948B-1728B52AA6E4}">
                <adec:decorative xmlns="" xmlns:adec="http://schemas.microsoft.com/office/drawing/2017/decorative" val="1"/>
              </a:ext>
            </a:extLst>
          </p:cNvPr>
          <p:cNvGrpSpPr/>
          <p:nvPr userDrawn="1"/>
        </p:nvGrpSpPr>
        <p:grpSpPr>
          <a:xfrm flipH="1">
            <a:off x="4572000" y="54000"/>
            <a:ext cx="4577590" cy="5089500"/>
            <a:chOff x="-5590" y="54000"/>
            <a:chExt cx="4577590" cy="5089500"/>
          </a:xfrm>
        </p:grpSpPr>
        <p:cxnSp>
          <p:nvCxnSpPr>
            <p:cNvPr id="12" name="Connecteur droit 11"/>
            <p:cNvCxnSpPr/>
            <p:nvPr userDrawn="1"/>
          </p:nvCxnSpPr>
          <p:spPr>
            <a:xfrm>
              <a:off x="-5590" y="54000"/>
              <a:ext cx="457759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Espace réservé du texte 3">
            <a:extLst>
              <a:ext uri="{C183D7F6-B498-43B3-948B-1728B52AA6E4}">
                <adec:decorative xmlns="" xmlns:adec="http://schemas.microsoft.com/office/drawing/2017/decorative" val="1"/>
              </a:ext>
            </a:extLst>
          </p:cNvPr>
          <p:cNvSpPr>
            <a:spLocks noGrp="1"/>
          </p:cNvSpPr>
          <p:nvPr>
            <p:ph type="body" sz="quarter" idx="14" hasCustomPrompt="1"/>
          </p:nvPr>
        </p:nvSpPr>
        <p:spPr>
          <a:xfrm>
            <a:off x="3514377" y="4731990"/>
            <a:ext cx="944563" cy="180690"/>
          </a:xfrm>
        </p:spPr>
        <p:txBody>
          <a:bodyPr>
            <a:normAutofit/>
          </a:bodyPr>
          <a:lstStyle>
            <a:lvl1pPr algn="r">
              <a:defRPr sz="600">
                <a:solidFill>
                  <a:schemeClr val="bg1"/>
                </a:solidFill>
              </a:defRPr>
            </a:lvl1pPr>
          </a:lstStyle>
          <a:p>
            <a:pPr lvl="0"/>
            <a:r>
              <a:rPr lang="en-GB" noProof="0"/>
              <a:t>copyright</a:t>
            </a:r>
          </a:p>
        </p:txBody>
      </p:sp>
      <p:sp>
        <p:nvSpPr>
          <p:cNvPr id="15" name="Espace réservé du numéro de diapositive 6"/>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a:solidFill>
                  <a:schemeClr val="bg1"/>
                </a:solidFill>
              </a:rPr>
              <a:t>	</a:t>
            </a:r>
            <a:fld id="{2CE3F619-B3DC-45F0-A72C-2F3B9D1652DC}" type="slidenum">
              <a:rPr lang="en-GB" sz="1400" noProof="0" smtClean="0">
                <a:solidFill>
                  <a:schemeClr val="tx1"/>
                </a:solidFill>
              </a:rPr>
              <a:pPr algn="r"/>
              <a:t>‹#›</a:t>
            </a:fld>
            <a:endParaRPr lang="en-GB" sz="1400" noProof="0">
              <a:solidFill>
                <a:schemeClr val="tx1"/>
              </a:solidFill>
            </a:endParaRPr>
          </a:p>
        </p:txBody>
      </p:sp>
      <p:grpSp>
        <p:nvGrpSpPr>
          <p:cNvPr id="16" name="Groupe 15">
            <a:extLst>
              <a:ext uri="{C183D7F6-B498-43B3-948B-1728B52AA6E4}">
                <adec:decorative xmlns="" xmlns:adec="http://schemas.microsoft.com/office/drawing/2017/decorative" val="1"/>
              </a:ext>
            </a:extLst>
          </p:cNvPr>
          <p:cNvGrpSpPr/>
          <p:nvPr userDrawn="1"/>
        </p:nvGrpSpPr>
        <p:grpSpPr>
          <a:xfrm>
            <a:off x="-5590" y="54000"/>
            <a:ext cx="4577590" cy="5089500"/>
            <a:chOff x="-5590" y="54000"/>
            <a:chExt cx="4577590" cy="5089500"/>
          </a:xfrm>
        </p:grpSpPr>
        <p:cxnSp>
          <p:nvCxnSpPr>
            <p:cNvPr id="17" name="Connecteur droit 16"/>
            <p:cNvCxnSpPr/>
            <p:nvPr userDrawn="1"/>
          </p:nvCxnSpPr>
          <p:spPr>
            <a:xfrm>
              <a:off x="-5590" y="54000"/>
              <a:ext cx="457759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userDrawn="1"/>
          </p:nvCxnSpPr>
          <p:spPr>
            <a:xfrm>
              <a:off x="54000" y="54000"/>
              <a:ext cx="0" cy="508950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userDrawn="1"/>
          </p:nvCxnSpPr>
          <p:spPr>
            <a:xfrm>
              <a:off x="0" y="5094000"/>
              <a:ext cx="4572000" cy="0"/>
            </a:xfrm>
            <a:prstGeom prst="line">
              <a:avLst/>
            </a:prstGeom>
            <a:ln w="127000">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0" name="Titre 1">
            <a:extLst>
              <a:ext uri="{FF2B5EF4-FFF2-40B4-BE49-F238E27FC236}">
                <a16:creationId xmlns:a16="http://schemas.microsoft.com/office/drawing/2014/main" id="{56007704-9164-9344-AF24-DB09599F14AA}"/>
              </a:ext>
            </a:extLst>
          </p:cNvPr>
          <p:cNvSpPr>
            <a:spLocks noGrp="1"/>
          </p:cNvSpPr>
          <p:nvPr>
            <p:ph type="title"/>
          </p:nvPr>
        </p:nvSpPr>
        <p:spPr>
          <a:xfrm>
            <a:off x="5042703" y="546516"/>
            <a:ext cx="3555395" cy="1575175"/>
          </a:xfrm>
        </p:spPr>
        <p:txBody>
          <a:bodyPr vert="horz" lIns="71561" tIns="35780" rIns="71561" bIns="35780" rtlCol="0" anchor="t">
            <a:normAutofit/>
          </a:bodyPr>
          <a:lstStyle>
            <a:lvl1pPr>
              <a:defRPr lang="fr-FR" sz="2800" b="0" baseline="0">
                <a:solidFill>
                  <a:schemeClr val="tx1"/>
                </a:solidFill>
                <a:latin typeface="Nunito Light" pitchFamily="2" charset="0"/>
                <a:ea typeface="+mn-ea"/>
                <a:cs typeface="+mn-cs"/>
              </a:defRPr>
            </a:lvl1pPr>
          </a:lstStyle>
          <a:p>
            <a:pPr marL="0" lvl="0" indent="0">
              <a:spcBef>
                <a:spcPct val="20000"/>
              </a:spcBef>
              <a:spcAft>
                <a:spcPts val="470"/>
              </a:spcAft>
              <a:buFont typeface="Arial" panose="020B0604020202020204" pitchFamily="34" charset="0"/>
            </a:pPr>
            <a:r>
              <a:rPr lang="it-IT" noProof="0" smtClean="0"/>
              <a:t>Fare clic per modificare lo stile del titolo</a:t>
            </a:r>
            <a:endParaRPr lang="en-GB" noProof="0"/>
          </a:p>
        </p:txBody>
      </p:sp>
    </p:spTree>
    <p:extLst>
      <p:ext uri="{BB962C8B-B14F-4D97-AF65-F5344CB8AC3E}">
        <p14:creationId xmlns:p14="http://schemas.microsoft.com/office/powerpoint/2010/main" val="4247860860"/>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I-Instit_chapter-3">
    <p:spTree>
      <p:nvGrpSpPr>
        <p:cNvPr id="1" name=""/>
        <p:cNvGrpSpPr/>
        <p:nvPr/>
      </p:nvGrpSpPr>
      <p:grpSpPr>
        <a:xfrm>
          <a:off x="0" y="0"/>
          <a:ext cx="0" cy="0"/>
          <a:chOff x="0" y="0"/>
          <a:chExt cx="0" cy="0"/>
        </a:xfrm>
      </p:grpSpPr>
      <p:sp>
        <p:nvSpPr>
          <p:cNvPr id="14" name="Espace réservé du numéro de diapositive 6">
            <a:extLst>
              <a:ext uri="{C183D7F6-B498-43B3-948B-1728B52AA6E4}">
                <adec:decorative xmlns="" xmlns:adec="http://schemas.microsoft.com/office/drawing/2017/decorative" val="1"/>
              </a:ext>
            </a:extLst>
          </p:cNvPr>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dirty="0">
                <a:solidFill>
                  <a:schemeClr val="bg1"/>
                </a:solidFill>
              </a:rPr>
              <a:t>	</a:t>
            </a:r>
            <a:fld id="{2CE3F619-B3DC-45F0-A72C-2F3B9D1652DC}" type="slidenum">
              <a:rPr lang="en-GB" sz="1400" noProof="0" smtClean="0">
                <a:solidFill>
                  <a:schemeClr val="bg1"/>
                </a:solidFill>
              </a:rPr>
              <a:pPr algn="r"/>
              <a:t>‹#›</a:t>
            </a:fld>
            <a:endParaRPr lang="en-GB" sz="1400" noProof="0" dirty="0">
              <a:solidFill>
                <a:schemeClr val="bg1"/>
              </a:solidFill>
            </a:endParaRPr>
          </a:p>
        </p:txBody>
      </p:sp>
      <p:grpSp>
        <p:nvGrpSpPr>
          <p:cNvPr id="2" name="Groupe 1">
            <a:extLst>
              <a:ext uri="{FF2B5EF4-FFF2-40B4-BE49-F238E27FC236}">
                <a16:creationId xmlns:a16="http://schemas.microsoft.com/office/drawing/2014/main" id="{D4A9ECA6-ECF7-1D42-929D-BF7EB19B9582}"/>
              </a:ext>
              <a:ext uri="{C183D7F6-B498-43B3-948B-1728B52AA6E4}">
                <adec:decorative xmlns="" xmlns:adec="http://schemas.microsoft.com/office/drawing/2017/decorative" val="1"/>
              </a:ext>
            </a:extLst>
          </p:cNvPr>
          <p:cNvGrpSpPr/>
          <p:nvPr userDrawn="1"/>
        </p:nvGrpSpPr>
        <p:grpSpPr>
          <a:xfrm>
            <a:off x="1" y="0"/>
            <a:ext cx="9144000" cy="5143500"/>
            <a:chOff x="1" y="0"/>
            <a:chExt cx="9144000" cy="5143500"/>
          </a:xfrm>
          <a:solidFill>
            <a:schemeClr val="tx2"/>
          </a:solidFill>
        </p:grpSpPr>
        <p:sp>
          <p:nvSpPr>
            <p:cNvPr id="9" name="Rectangle 8"/>
            <p:cNvSpPr/>
            <p:nvPr userDrawn="1"/>
          </p:nvSpPr>
          <p:spPr>
            <a:xfrm>
              <a:off x="2262924" y="0"/>
              <a:ext cx="6881077" cy="5143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1561" tIns="35780" rIns="71561" bIns="35780" rtlCol="0" anchor="ctr"/>
            <a:lstStyle/>
            <a:p>
              <a:pPr algn="ctr"/>
              <a:endParaRPr lang="en-GB" noProof="0" dirty="0"/>
            </a:p>
          </p:txBody>
        </p:sp>
        <p:sp>
          <p:nvSpPr>
            <p:cNvPr id="10" name="Rectangle 9"/>
            <p:cNvSpPr/>
            <p:nvPr userDrawn="1"/>
          </p:nvSpPr>
          <p:spPr>
            <a:xfrm>
              <a:off x="1" y="0"/>
              <a:ext cx="2262923"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1561" tIns="35780" rIns="71561" bIns="35780" rtlCol="0" anchor="ctr"/>
            <a:lstStyle/>
            <a:p>
              <a:pPr algn="ctr"/>
              <a:endParaRPr lang="en-GB" noProof="0" dirty="0"/>
            </a:p>
          </p:txBody>
        </p:sp>
        <p:grpSp>
          <p:nvGrpSpPr>
            <p:cNvPr id="11" name="Group 4"/>
            <p:cNvGrpSpPr>
              <a:grpSpLocks noChangeAspect="1"/>
            </p:cNvGrpSpPr>
            <p:nvPr userDrawn="1"/>
          </p:nvGrpSpPr>
          <p:grpSpPr bwMode="auto">
            <a:xfrm>
              <a:off x="456817" y="1491630"/>
              <a:ext cx="1504893" cy="1980220"/>
              <a:chOff x="478" y="264"/>
              <a:chExt cx="1621" cy="2133"/>
            </a:xfrm>
            <a:grpFill/>
          </p:grpSpPr>
          <p:sp>
            <p:nvSpPr>
              <p:cNvPr id="12"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3"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5"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6"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grpSp>
      <p:sp>
        <p:nvSpPr>
          <p:cNvPr id="17" name="Titre 1">
            <a:extLst>
              <a:ext uri="{FF2B5EF4-FFF2-40B4-BE49-F238E27FC236}">
                <a16:creationId xmlns:a16="http://schemas.microsoft.com/office/drawing/2014/main" id="{82082EAD-A8A2-CC4C-BC68-A1089D7BD588}"/>
              </a:ext>
            </a:extLst>
          </p:cNvPr>
          <p:cNvSpPr>
            <a:spLocks noGrp="1"/>
          </p:cNvSpPr>
          <p:nvPr>
            <p:ph type="title"/>
          </p:nvPr>
        </p:nvSpPr>
        <p:spPr>
          <a:xfrm>
            <a:off x="2801297" y="951569"/>
            <a:ext cx="5849937" cy="1755195"/>
          </a:xfrm>
        </p:spPr>
        <p:txBody>
          <a:bodyPr vert="horz" lIns="71561" tIns="35780" rIns="71561" bIns="35780" rtlCol="0" anchor="b">
            <a:normAutofit/>
          </a:bodyPr>
          <a:lstStyle>
            <a:lvl1pPr>
              <a:defRPr lang="fr-FR" sz="4000" dirty="0">
                <a:solidFill>
                  <a:schemeClr val="bg1"/>
                </a:solidFill>
                <a:latin typeface="Nunito ExtraBold" pitchFamily="2" charset="0"/>
                <a:ea typeface="+mn-ea"/>
                <a:cs typeface="+mn-cs"/>
              </a:defRPr>
            </a:lvl1pPr>
          </a:lstStyle>
          <a:p>
            <a:pPr marL="0" lvl="0" indent="0">
              <a:spcBef>
                <a:spcPct val="20000"/>
              </a:spcBef>
              <a:spcAft>
                <a:spcPts val="470"/>
              </a:spcAft>
              <a:buFont typeface="Arial" panose="020B0604020202020204" pitchFamily="34" charset="0"/>
            </a:pPr>
            <a:r>
              <a:rPr lang="it-IT" noProof="0" smtClean="0"/>
              <a:t>Fare clic per modificare lo stile del titolo</a:t>
            </a:r>
            <a:endParaRPr lang="en-GB" noProof="0" dirty="0"/>
          </a:p>
        </p:txBody>
      </p:sp>
      <p:sp>
        <p:nvSpPr>
          <p:cNvPr id="18" name="Sous-titre 2">
            <a:extLst>
              <a:ext uri="{FF2B5EF4-FFF2-40B4-BE49-F238E27FC236}">
                <a16:creationId xmlns:a16="http://schemas.microsoft.com/office/drawing/2014/main" id="{6C0C2FFF-2652-1B43-826B-23DA6B511C59}"/>
              </a:ext>
            </a:extLst>
          </p:cNvPr>
          <p:cNvSpPr>
            <a:spLocks noGrp="1"/>
          </p:cNvSpPr>
          <p:nvPr>
            <p:ph type="subTitle" idx="1"/>
          </p:nvPr>
        </p:nvSpPr>
        <p:spPr>
          <a:xfrm>
            <a:off x="2801297" y="2849200"/>
            <a:ext cx="5849502" cy="1214438"/>
          </a:xfrm>
        </p:spPr>
        <p:txBody>
          <a:bodyPr vert="horz" lIns="71561" tIns="35780" rIns="71561" bIns="35780" rtlCol="0">
            <a:normAutofit/>
          </a:bodyPr>
          <a:lstStyle>
            <a:lvl1pPr>
              <a:defRPr lang="fr-FR" sz="2800" dirty="0">
                <a:solidFill>
                  <a:schemeClr val="bg1"/>
                </a:solidFill>
                <a:latin typeface="Nunito Light" pitchFamily="2" charset="0"/>
              </a:defRPr>
            </a:lvl1pPr>
          </a:lstStyle>
          <a:p>
            <a:pPr lvl="0"/>
            <a:r>
              <a:rPr lang="it-IT" noProof="0" smtClean="0"/>
              <a:t>Fare clic per modificare lo stile del sottotitolo dello schema</a:t>
            </a:r>
            <a:endParaRPr lang="en-GB" noProof="0" dirty="0"/>
          </a:p>
        </p:txBody>
      </p:sp>
    </p:spTree>
    <p:extLst>
      <p:ext uri="{BB962C8B-B14F-4D97-AF65-F5344CB8AC3E}">
        <p14:creationId xmlns:p14="http://schemas.microsoft.com/office/powerpoint/2010/main" val="3106472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I-Instit_focus-3">
    <p:bg>
      <p:bgRef idx="1001">
        <a:schemeClr val="bg1"/>
      </p:bgRef>
    </p:bg>
    <p:spTree>
      <p:nvGrpSpPr>
        <p:cNvPr id="1" name=""/>
        <p:cNvGrpSpPr/>
        <p:nvPr/>
      </p:nvGrpSpPr>
      <p:grpSpPr>
        <a:xfrm>
          <a:off x="0" y="0"/>
          <a:ext cx="0" cy="0"/>
          <a:chOff x="0" y="0"/>
          <a:chExt cx="0" cy="0"/>
        </a:xfrm>
      </p:grpSpPr>
      <p:sp>
        <p:nvSpPr>
          <p:cNvPr id="4" name="Espace réservé pour une image  3">
            <a:extLst>
              <a:ext uri="{C183D7F6-B498-43B3-948B-1728B52AA6E4}">
                <adec:decorative xmlns="" xmlns:adec="http://schemas.microsoft.com/office/drawing/2017/decorative" val="1"/>
              </a:ext>
            </a:extLst>
          </p:cNvPr>
          <p:cNvSpPr>
            <a:spLocks noGrp="1"/>
          </p:cNvSpPr>
          <p:nvPr>
            <p:ph type="pic" sz="quarter" idx="11"/>
          </p:nvPr>
        </p:nvSpPr>
        <p:spPr>
          <a:xfrm>
            <a:off x="0" y="0"/>
            <a:ext cx="4572000" cy="5143500"/>
          </a:xfrm>
        </p:spPr>
        <p:txBody>
          <a:bodyPr/>
          <a:lstStyle/>
          <a:p>
            <a:r>
              <a:rPr lang="it-IT" noProof="0" smtClean="0"/>
              <a:t>Fare clic sull'icona per inserire un'immagine</a:t>
            </a:r>
            <a:endParaRPr lang="en-GB" noProof="0"/>
          </a:p>
        </p:txBody>
      </p:sp>
      <p:sp>
        <p:nvSpPr>
          <p:cNvPr id="8" name="Espace réservé du texte 3">
            <a:extLst>
              <a:ext uri="{C183D7F6-B498-43B3-948B-1728B52AA6E4}">
                <adec:decorative xmlns="" xmlns:adec="http://schemas.microsoft.com/office/drawing/2017/decorative" val="1"/>
              </a:ext>
            </a:extLst>
          </p:cNvPr>
          <p:cNvSpPr>
            <a:spLocks noGrp="1"/>
          </p:cNvSpPr>
          <p:nvPr>
            <p:ph type="body" sz="quarter" idx="14" hasCustomPrompt="1"/>
          </p:nvPr>
        </p:nvSpPr>
        <p:spPr>
          <a:xfrm>
            <a:off x="3556000" y="4912010"/>
            <a:ext cx="944563" cy="180690"/>
          </a:xfrm>
        </p:spPr>
        <p:txBody>
          <a:bodyPr>
            <a:normAutofit/>
          </a:bodyPr>
          <a:lstStyle>
            <a:lvl1pPr algn="r">
              <a:defRPr sz="600">
                <a:solidFill>
                  <a:schemeClr val="bg1"/>
                </a:solidFill>
              </a:defRPr>
            </a:lvl1pPr>
          </a:lstStyle>
          <a:p>
            <a:pPr lvl="0"/>
            <a:r>
              <a:rPr lang="en-GB" noProof="0"/>
              <a:t>copyright</a:t>
            </a:r>
          </a:p>
        </p:txBody>
      </p:sp>
      <p:sp>
        <p:nvSpPr>
          <p:cNvPr id="14" name="Rectangle 13">
            <a:extLst>
              <a:ext uri="{C183D7F6-B498-43B3-948B-1728B52AA6E4}">
                <adec:decorative xmlns="" xmlns:adec="http://schemas.microsoft.com/office/drawing/2017/decorative" val="1"/>
              </a:ext>
            </a:extLst>
          </p:cNvPr>
          <p:cNvSpPr/>
          <p:nvPr userDrawn="1"/>
        </p:nvSpPr>
        <p:spPr>
          <a:xfrm>
            <a:off x="4573624" y="0"/>
            <a:ext cx="457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1561" tIns="35780" rIns="71561" bIns="35780" rtlCol="0" anchor="ctr"/>
          <a:lstStyle/>
          <a:p>
            <a:pPr algn="ctr"/>
            <a:endParaRPr lang="en-GB" noProof="0"/>
          </a:p>
        </p:txBody>
      </p:sp>
      <p:sp>
        <p:nvSpPr>
          <p:cNvPr id="17" name="Espace réservé du numéro de diapositive 6"/>
          <p:cNvSpPr txBox="1">
            <a:spLocks/>
          </p:cNvSpPr>
          <p:nvPr userDrawn="1"/>
        </p:nvSpPr>
        <p:spPr>
          <a:xfrm>
            <a:off x="7424700" y="47043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a:solidFill>
                  <a:schemeClr val="bg1"/>
                </a:solidFill>
              </a:rPr>
              <a:t>	</a:t>
            </a:r>
            <a:fld id="{2CE3F619-B3DC-45F0-A72C-2F3B9D1652DC}" type="slidenum">
              <a:rPr lang="en-GB" sz="1400" noProof="0" smtClean="0">
                <a:solidFill>
                  <a:schemeClr val="bg1"/>
                </a:solidFill>
              </a:rPr>
              <a:pPr algn="r"/>
              <a:t>‹#›</a:t>
            </a:fld>
            <a:endParaRPr lang="en-GB" sz="1400" noProof="0">
              <a:solidFill>
                <a:schemeClr val="bg1"/>
              </a:solidFill>
            </a:endParaRPr>
          </a:p>
        </p:txBody>
      </p:sp>
      <p:sp>
        <p:nvSpPr>
          <p:cNvPr id="11" name="Espace réservé du contenu 2">
            <a:extLst>
              <a:ext uri="{FF2B5EF4-FFF2-40B4-BE49-F238E27FC236}">
                <a16:creationId xmlns:a16="http://schemas.microsoft.com/office/drawing/2014/main" id="{0C93C77A-B2B0-3E4D-A2F4-4065CC2EC19C}"/>
              </a:ext>
            </a:extLst>
          </p:cNvPr>
          <p:cNvSpPr>
            <a:spLocks noGrp="1"/>
          </p:cNvSpPr>
          <p:nvPr>
            <p:ph idx="12" hasCustomPrompt="1"/>
          </p:nvPr>
        </p:nvSpPr>
        <p:spPr>
          <a:xfrm>
            <a:off x="5059138" y="2121700"/>
            <a:ext cx="3544802" cy="1845205"/>
          </a:xfrm>
        </p:spPr>
        <p:txBody>
          <a:bodyPr/>
          <a:lstStyle>
            <a:lvl1pPr>
              <a:defRPr>
                <a:solidFill>
                  <a:schemeClr val="bg1"/>
                </a:solidFill>
                <a:latin typeface="Nunito ExtraBold" pitchFamily="2" charset="0"/>
              </a:defRPr>
            </a:lvl1pPr>
            <a:lvl2pPr marL="0" indent="-268354">
              <a:spcBef>
                <a:spcPts val="600"/>
              </a:spcBef>
              <a:spcAft>
                <a:spcPts val="0"/>
              </a:spcAft>
              <a:buClr>
                <a:schemeClr val="bg1"/>
              </a:buClr>
              <a:buSzPct val="115000"/>
              <a:buFont typeface="Nunito Light" pitchFamily="2" charset="0"/>
              <a:buChar char="•"/>
              <a:defRPr b="1">
                <a:solidFill>
                  <a:schemeClr val="bg1"/>
                </a:solidFill>
              </a:defRPr>
            </a:lvl2pPr>
            <a:lvl3pPr marL="288000" indent="0">
              <a:spcBef>
                <a:spcPts val="0"/>
              </a:spcBef>
              <a:spcAft>
                <a:spcPts val="0"/>
              </a:spcAft>
              <a:buNone/>
              <a:defRPr>
                <a:solidFill>
                  <a:schemeClr val="bg1"/>
                </a:solidFill>
                <a:latin typeface="Nunito Light" pitchFamily="2" charset="0"/>
              </a:defRPr>
            </a:lvl3pPr>
            <a:lvl4pPr marL="864000" indent="-268354">
              <a:buFont typeface="Courier New" panose="02070309020205020404" pitchFamily="49" charset="0"/>
              <a:buChar char="o"/>
              <a:defRPr sz="1400" baseline="0">
                <a:solidFill>
                  <a:schemeClr val="bg1"/>
                </a:solidFill>
                <a:latin typeface="Nunito Light" pitchFamily="2" charset="0"/>
              </a:defRPr>
            </a:lvl4pPr>
          </a:lstStyle>
          <a:p>
            <a:pPr lvl="0"/>
            <a:r>
              <a:rPr lang="en-GB" noProof="0"/>
              <a:t>Modifiez les styles du texte du masque</a:t>
            </a:r>
          </a:p>
          <a:p>
            <a:pPr lvl="1"/>
            <a:r>
              <a:rPr lang="en-GB" noProof="0"/>
              <a:t>Deuxième niveau</a:t>
            </a:r>
          </a:p>
          <a:p>
            <a:pPr lvl="2"/>
            <a:r>
              <a:rPr lang="en-GB" noProof="0"/>
              <a:t>Troisième niveau</a:t>
            </a:r>
          </a:p>
          <a:p>
            <a:pPr lvl="3"/>
            <a:r>
              <a:rPr lang="en-GB" noProof="0"/>
              <a:t>Quatrième niveau</a:t>
            </a:r>
          </a:p>
        </p:txBody>
      </p:sp>
      <p:sp>
        <p:nvSpPr>
          <p:cNvPr id="13" name="Titre 1">
            <a:extLst>
              <a:ext uri="{FF2B5EF4-FFF2-40B4-BE49-F238E27FC236}">
                <a16:creationId xmlns:a16="http://schemas.microsoft.com/office/drawing/2014/main" id="{D074D76E-BB3A-C244-B60A-DBB6680CB501}"/>
              </a:ext>
            </a:extLst>
          </p:cNvPr>
          <p:cNvSpPr>
            <a:spLocks noGrp="1"/>
          </p:cNvSpPr>
          <p:nvPr>
            <p:ph type="title"/>
          </p:nvPr>
        </p:nvSpPr>
        <p:spPr>
          <a:xfrm>
            <a:off x="5048544" y="546524"/>
            <a:ext cx="3555396" cy="1575175"/>
          </a:xfrm>
        </p:spPr>
        <p:txBody>
          <a:bodyPr vert="horz" lIns="71561" tIns="35780" rIns="71561" bIns="35780" rtlCol="0" anchor="t">
            <a:normAutofit/>
          </a:bodyPr>
          <a:lstStyle>
            <a:lvl1pPr>
              <a:defRPr lang="fr-FR" sz="2800" b="0" baseline="0" dirty="0">
                <a:solidFill>
                  <a:schemeClr val="bg1"/>
                </a:solidFill>
                <a:latin typeface="Nunito Light" pitchFamily="2" charset="0"/>
                <a:ea typeface="+mn-ea"/>
                <a:cs typeface="+mn-cs"/>
              </a:defRPr>
            </a:lvl1pPr>
          </a:lstStyle>
          <a:p>
            <a:pPr marL="0" lvl="0" indent="0">
              <a:spcBef>
                <a:spcPct val="20000"/>
              </a:spcBef>
              <a:spcAft>
                <a:spcPts val="470"/>
              </a:spcAft>
              <a:buFont typeface="Arial" panose="020B0604020202020204" pitchFamily="34" charset="0"/>
            </a:pPr>
            <a:r>
              <a:rPr lang="it-IT" noProof="0" smtClean="0"/>
              <a:t>Fare clic per modificare lo stile del titolo</a:t>
            </a:r>
            <a:endParaRPr lang="en-GB" noProof="0" dirty="0"/>
          </a:p>
        </p:txBody>
      </p:sp>
    </p:spTree>
    <p:extLst>
      <p:ext uri="{BB962C8B-B14F-4D97-AF65-F5344CB8AC3E}">
        <p14:creationId xmlns:p14="http://schemas.microsoft.com/office/powerpoint/2010/main" val="392640354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I-Instit_chapter-4">
    <p:spTree>
      <p:nvGrpSpPr>
        <p:cNvPr id="1" name=""/>
        <p:cNvGrpSpPr/>
        <p:nvPr/>
      </p:nvGrpSpPr>
      <p:grpSpPr>
        <a:xfrm>
          <a:off x="0" y="0"/>
          <a:ext cx="0" cy="0"/>
          <a:chOff x="0" y="0"/>
          <a:chExt cx="0" cy="0"/>
        </a:xfrm>
      </p:grpSpPr>
      <p:sp>
        <p:nvSpPr>
          <p:cNvPr id="14" name="Espace réservé du numéro de diapositive 6">
            <a:extLst>
              <a:ext uri="{C183D7F6-B498-43B3-948B-1728B52AA6E4}">
                <adec:decorative xmlns="" xmlns:adec="http://schemas.microsoft.com/office/drawing/2017/decorative" val="1"/>
              </a:ext>
            </a:extLst>
          </p:cNvPr>
          <p:cNvSpPr txBox="1">
            <a:spLocks/>
          </p:cNvSpPr>
          <p:nvPr userDrawn="1"/>
        </p:nvSpPr>
        <p:spPr>
          <a:xfrm>
            <a:off x="7272300" y="4551970"/>
            <a:ext cx="1446654" cy="442545"/>
          </a:xfrm>
          <a:prstGeom prst="rect">
            <a:avLst/>
          </a:prstGeom>
          <a:ln>
            <a:noFill/>
          </a:ln>
        </p:spPr>
        <p:txBody>
          <a:bodyPr lIns="71561" tIns="35780" rIns="71561" bIns="35780"/>
          <a:lstStyle>
            <a:defPPr>
              <a:defRPr lang="fr-FR"/>
            </a:defPPr>
            <a:lvl1pPr marL="0" algn="l" defTabSz="995029" rtl="0" eaLnBrk="1" latinLnBrk="0" hangingPunct="1">
              <a:defRPr sz="1200" kern="1200">
                <a:solidFill>
                  <a:schemeClr val="tx1"/>
                </a:solidFill>
                <a:latin typeface="+mn-lt"/>
                <a:ea typeface="+mn-ea"/>
                <a:cs typeface="+mn-cs"/>
              </a:defRPr>
            </a:lvl1pPr>
            <a:lvl2pPr marL="497514" algn="l" defTabSz="995029" rtl="0" eaLnBrk="1" latinLnBrk="0" hangingPunct="1">
              <a:defRPr sz="2100" kern="1200">
                <a:solidFill>
                  <a:schemeClr val="tx1"/>
                </a:solidFill>
                <a:latin typeface="+mn-lt"/>
                <a:ea typeface="+mn-ea"/>
                <a:cs typeface="+mn-cs"/>
              </a:defRPr>
            </a:lvl2pPr>
            <a:lvl3pPr marL="995029" algn="l" defTabSz="995029" rtl="0" eaLnBrk="1" latinLnBrk="0" hangingPunct="1">
              <a:defRPr sz="2100" kern="1200">
                <a:solidFill>
                  <a:schemeClr val="tx1"/>
                </a:solidFill>
                <a:latin typeface="+mn-lt"/>
                <a:ea typeface="+mn-ea"/>
                <a:cs typeface="+mn-cs"/>
              </a:defRPr>
            </a:lvl3pPr>
            <a:lvl4pPr marL="1492543" algn="l" defTabSz="995029" rtl="0" eaLnBrk="1" latinLnBrk="0" hangingPunct="1">
              <a:defRPr sz="2100" kern="1200">
                <a:solidFill>
                  <a:schemeClr val="tx1"/>
                </a:solidFill>
                <a:latin typeface="+mn-lt"/>
                <a:ea typeface="+mn-ea"/>
                <a:cs typeface="+mn-cs"/>
              </a:defRPr>
            </a:lvl4pPr>
            <a:lvl5pPr marL="1990058" algn="l" defTabSz="995029" rtl="0" eaLnBrk="1" latinLnBrk="0" hangingPunct="1">
              <a:defRPr sz="2100" kern="1200">
                <a:solidFill>
                  <a:schemeClr val="tx1"/>
                </a:solidFill>
                <a:latin typeface="+mn-lt"/>
                <a:ea typeface="+mn-ea"/>
                <a:cs typeface="+mn-cs"/>
              </a:defRPr>
            </a:lvl5pPr>
            <a:lvl6pPr marL="2487574" algn="l" defTabSz="995029" rtl="0" eaLnBrk="1" latinLnBrk="0" hangingPunct="1">
              <a:defRPr sz="2100" kern="1200">
                <a:solidFill>
                  <a:schemeClr val="tx1"/>
                </a:solidFill>
                <a:latin typeface="+mn-lt"/>
                <a:ea typeface="+mn-ea"/>
                <a:cs typeface="+mn-cs"/>
              </a:defRPr>
            </a:lvl6pPr>
            <a:lvl7pPr marL="2985089" algn="l" defTabSz="995029" rtl="0" eaLnBrk="1" latinLnBrk="0" hangingPunct="1">
              <a:defRPr sz="2100" kern="1200">
                <a:solidFill>
                  <a:schemeClr val="tx1"/>
                </a:solidFill>
                <a:latin typeface="+mn-lt"/>
                <a:ea typeface="+mn-ea"/>
                <a:cs typeface="+mn-cs"/>
              </a:defRPr>
            </a:lvl7pPr>
            <a:lvl8pPr marL="3482602" algn="l" defTabSz="995029" rtl="0" eaLnBrk="1" latinLnBrk="0" hangingPunct="1">
              <a:defRPr sz="2100" kern="1200">
                <a:solidFill>
                  <a:schemeClr val="tx1"/>
                </a:solidFill>
                <a:latin typeface="+mn-lt"/>
                <a:ea typeface="+mn-ea"/>
                <a:cs typeface="+mn-cs"/>
              </a:defRPr>
            </a:lvl8pPr>
            <a:lvl9pPr marL="3980114" algn="l" defTabSz="995029" rtl="0" eaLnBrk="1" latinLnBrk="0" hangingPunct="1">
              <a:defRPr sz="2100" kern="1200">
                <a:solidFill>
                  <a:schemeClr val="tx1"/>
                </a:solidFill>
                <a:latin typeface="+mn-lt"/>
                <a:ea typeface="+mn-ea"/>
                <a:cs typeface="+mn-cs"/>
              </a:defRPr>
            </a:lvl9pPr>
          </a:lstStyle>
          <a:p>
            <a:pPr algn="r"/>
            <a:r>
              <a:rPr lang="en-GB" sz="1100" noProof="0" dirty="0">
                <a:solidFill>
                  <a:schemeClr val="bg1"/>
                </a:solidFill>
              </a:rPr>
              <a:t>	</a:t>
            </a:r>
            <a:fld id="{2CE3F619-B3DC-45F0-A72C-2F3B9D1652DC}" type="slidenum">
              <a:rPr lang="en-GB" sz="1400" noProof="0" smtClean="0">
                <a:solidFill>
                  <a:schemeClr val="bg1"/>
                </a:solidFill>
              </a:rPr>
              <a:pPr algn="r"/>
              <a:t>‹#›</a:t>
            </a:fld>
            <a:endParaRPr lang="en-GB" sz="1400" noProof="0" dirty="0">
              <a:solidFill>
                <a:schemeClr val="bg1"/>
              </a:solidFill>
            </a:endParaRPr>
          </a:p>
        </p:txBody>
      </p:sp>
      <p:grpSp>
        <p:nvGrpSpPr>
          <p:cNvPr id="2" name="Groupe 1">
            <a:extLst>
              <a:ext uri="{FF2B5EF4-FFF2-40B4-BE49-F238E27FC236}">
                <a16:creationId xmlns:a16="http://schemas.microsoft.com/office/drawing/2014/main" id="{27F078AC-4E8B-034E-9D64-7A99A7CC3C8B}"/>
              </a:ext>
              <a:ext uri="{C183D7F6-B498-43B3-948B-1728B52AA6E4}">
                <adec:decorative xmlns="" xmlns:adec="http://schemas.microsoft.com/office/drawing/2017/decorative" val="1"/>
              </a:ext>
            </a:extLst>
          </p:cNvPr>
          <p:cNvGrpSpPr/>
          <p:nvPr userDrawn="1"/>
        </p:nvGrpSpPr>
        <p:grpSpPr>
          <a:xfrm>
            <a:off x="6942" y="0"/>
            <a:ext cx="9144000" cy="5143500"/>
            <a:chOff x="1" y="6465"/>
            <a:chExt cx="9144000" cy="5143500"/>
          </a:xfrm>
        </p:grpSpPr>
        <p:sp>
          <p:nvSpPr>
            <p:cNvPr id="9" name="Rectangle 8"/>
            <p:cNvSpPr/>
            <p:nvPr userDrawn="1"/>
          </p:nvSpPr>
          <p:spPr>
            <a:xfrm>
              <a:off x="2262924" y="6465"/>
              <a:ext cx="6881077"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1561" tIns="35780" rIns="71561" bIns="35780" rtlCol="0" anchor="ctr"/>
            <a:lstStyle/>
            <a:p>
              <a:pPr algn="ctr"/>
              <a:endParaRPr lang="en-GB" noProof="0" dirty="0"/>
            </a:p>
          </p:txBody>
        </p:sp>
        <p:sp>
          <p:nvSpPr>
            <p:cNvPr id="10" name="Rectangle 9"/>
            <p:cNvSpPr/>
            <p:nvPr userDrawn="1"/>
          </p:nvSpPr>
          <p:spPr>
            <a:xfrm>
              <a:off x="1" y="6465"/>
              <a:ext cx="2262923"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1561" tIns="35780" rIns="71561" bIns="35780" rtlCol="0" anchor="ctr"/>
            <a:lstStyle/>
            <a:p>
              <a:pPr algn="ctr"/>
              <a:endParaRPr lang="en-GB" noProof="0" dirty="0"/>
            </a:p>
          </p:txBody>
        </p:sp>
        <p:grpSp>
          <p:nvGrpSpPr>
            <p:cNvPr id="11" name="Group 4"/>
            <p:cNvGrpSpPr>
              <a:grpSpLocks noChangeAspect="1"/>
            </p:cNvGrpSpPr>
            <p:nvPr userDrawn="1"/>
          </p:nvGrpSpPr>
          <p:grpSpPr bwMode="auto">
            <a:xfrm>
              <a:off x="456817" y="1491630"/>
              <a:ext cx="1504893" cy="1980220"/>
              <a:chOff x="478" y="264"/>
              <a:chExt cx="1621" cy="2133"/>
            </a:xfrm>
            <a:solidFill>
              <a:schemeClr val="bg1"/>
            </a:solidFill>
          </p:grpSpPr>
          <p:sp>
            <p:nvSpPr>
              <p:cNvPr id="12" name="Freeform 5"/>
              <p:cNvSpPr>
                <a:spLocks/>
              </p:cNvSpPr>
              <p:nvPr userDrawn="1"/>
            </p:nvSpPr>
            <p:spPr bwMode="auto">
              <a:xfrm>
                <a:off x="819" y="264"/>
                <a:ext cx="541" cy="1102"/>
              </a:xfrm>
              <a:custGeom>
                <a:avLst/>
                <a:gdLst>
                  <a:gd name="T0" fmla="*/ 100 w 541"/>
                  <a:gd name="T1" fmla="*/ 1102 h 1102"/>
                  <a:gd name="T2" fmla="*/ 140 w 541"/>
                  <a:gd name="T3" fmla="*/ 1094 h 1102"/>
                  <a:gd name="T4" fmla="*/ 172 w 541"/>
                  <a:gd name="T5" fmla="*/ 1072 h 1102"/>
                  <a:gd name="T6" fmla="*/ 194 w 541"/>
                  <a:gd name="T7" fmla="*/ 1039 h 1102"/>
                  <a:gd name="T8" fmla="*/ 202 w 541"/>
                  <a:gd name="T9" fmla="*/ 999 h 1102"/>
                  <a:gd name="T10" fmla="*/ 339 w 541"/>
                  <a:gd name="T11" fmla="*/ 698 h 1102"/>
                  <a:gd name="T12" fmla="*/ 339 w 541"/>
                  <a:gd name="T13" fmla="*/ 999 h 1102"/>
                  <a:gd name="T14" fmla="*/ 347 w 541"/>
                  <a:gd name="T15" fmla="*/ 1039 h 1102"/>
                  <a:gd name="T16" fmla="*/ 369 w 541"/>
                  <a:gd name="T17" fmla="*/ 1072 h 1102"/>
                  <a:gd name="T18" fmla="*/ 401 w 541"/>
                  <a:gd name="T19" fmla="*/ 1094 h 1102"/>
                  <a:gd name="T20" fmla="*/ 439 w 541"/>
                  <a:gd name="T21" fmla="*/ 1102 h 1102"/>
                  <a:gd name="T22" fmla="*/ 459 w 541"/>
                  <a:gd name="T23" fmla="*/ 1100 h 1102"/>
                  <a:gd name="T24" fmla="*/ 495 w 541"/>
                  <a:gd name="T25" fmla="*/ 1084 h 1102"/>
                  <a:gd name="T26" fmla="*/ 523 w 541"/>
                  <a:gd name="T27" fmla="*/ 1055 h 1102"/>
                  <a:gd name="T28" fmla="*/ 539 w 541"/>
                  <a:gd name="T29" fmla="*/ 1019 h 1102"/>
                  <a:gd name="T30" fmla="*/ 541 w 541"/>
                  <a:gd name="T31" fmla="*/ 100 h 1102"/>
                  <a:gd name="T32" fmla="*/ 539 w 541"/>
                  <a:gd name="T33" fmla="*/ 80 h 1102"/>
                  <a:gd name="T34" fmla="*/ 523 w 541"/>
                  <a:gd name="T35" fmla="*/ 44 h 1102"/>
                  <a:gd name="T36" fmla="*/ 495 w 541"/>
                  <a:gd name="T37" fmla="*/ 16 h 1102"/>
                  <a:gd name="T38" fmla="*/ 459 w 541"/>
                  <a:gd name="T39" fmla="*/ 2 h 1102"/>
                  <a:gd name="T40" fmla="*/ 439 w 541"/>
                  <a:gd name="T41" fmla="*/ 0 h 1102"/>
                  <a:gd name="T42" fmla="*/ 401 w 541"/>
                  <a:gd name="T43" fmla="*/ 8 h 1102"/>
                  <a:gd name="T44" fmla="*/ 369 w 541"/>
                  <a:gd name="T45" fmla="*/ 28 h 1102"/>
                  <a:gd name="T46" fmla="*/ 347 w 541"/>
                  <a:gd name="T47" fmla="*/ 60 h 1102"/>
                  <a:gd name="T48" fmla="*/ 339 w 541"/>
                  <a:gd name="T49" fmla="*/ 100 h 1102"/>
                  <a:gd name="T50" fmla="*/ 202 w 541"/>
                  <a:gd name="T51" fmla="*/ 495 h 1102"/>
                  <a:gd name="T52" fmla="*/ 202 w 541"/>
                  <a:gd name="T53" fmla="*/ 295 h 1102"/>
                  <a:gd name="T54" fmla="*/ 194 w 541"/>
                  <a:gd name="T55" fmla="*/ 255 h 1102"/>
                  <a:gd name="T56" fmla="*/ 172 w 541"/>
                  <a:gd name="T57" fmla="*/ 223 h 1102"/>
                  <a:gd name="T58" fmla="*/ 140 w 541"/>
                  <a:gd name="T59" fmla="*/ 202 h 1102"/>
                  <a:gd name="T60" fmla="*/ 100 w 541"/>
                  <a:gd name="T61" fmla="*/ 194 h 1102"/>
                  <a:gd name="T62" fmla="*/ 80 w 541"/>
                  <a:gd name="T63" fmla="*/ 196 h 1102"/>
                  <a:gd name="T64" fmla="*/ 44 w 541"/>
                  <a:gd name="T65" fmla="*/ 210 h 1102"/>
                  <a:gd name="T66" fmla="*/ 16 w 541"/>
                  <a:gd name="T67" fmla="*/ 239 h 1102"/>
                  <a:gd name="T68" fmla="*/ 2 w 541"/>
                  <a:gd name="T69" fmla="*/ 275 h 1102"/>
                  <a:gd name="T70" fmla="*/ 0 w 541"/>
                  <a:gd name="T71" fmla="*/ 999 h 1102"/>
                  <a:gd name="T72" fmla="*/ 2 w 541"/>
                  <a:gd name="T73" fmla="*/ 1019 h 1102"/>
                  <a:gd name="T74" fmla="*/ 16 w 541"/>
                  <a:gd name="T75" fmla="*/ 1055 h 1102"/>
                  <a:gd name="T76" fmla="*/ 44 w 541"/>
                  <a:gd name="T77" fmla="*/ 1084 h 1102"/>
                  <a:gd name="T78" fmla="*/ 80 w 541"/>
                  <a:gd name="T79" fmla="*/ 1100 h 1102"/>
                  <a:gd name="T80" fmla="*/ 100 w 541"/>
                  <a:gd name="T81" fmla="*/ 1102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1102">
                    <a:moveTo>
                      <a:pt x="100" y="1102"/>
                    </a:moveTo>
                    <a:lnTo>
                      <a:pt x="100" y="1102"/>
                    </a:lnTo>
                    <a:lnTo>
                      <a:pt x="120" y="1100"/>
                    </a:lnTo>
                    <a:lnTo>
                      <a:pt x="140" y="1094"/>
                    </a:lnTo>
                    <a:lnTo>
                      <a:pt x="156" y="1084"/>
                    </a:lnTo>
                    <a:lnTo>
                      <a:pt x="172" y="1072"/>
                    </a:lnTo>
                    <a:lnTo>
                      <a:pt x="184" y="1055"/>
                    </a:lnTo>
                    <a:lnTo>
                      <a:pt x="194" y="1039"/>
                    </a:lnTo>
                    <a:lnTo>
                      <a:pt x="198" y="1019"/>
                    </a:lnTo>
                    <a:lnTo>
                      <a:pt x="202" y="999"/>
                    </a:lnTo>
                    <a:lnTo>
                      <a:pt x="202" y="698"/>
                    </a:lnTo>
                    <a:lnTo>
                      <a:pt x="339" y="698"/>
                    </a:lnTo>
                    <a:lnTo>
                      <a:pt x="339" y="999"/>
                    </a:lnTo>
                    <a:lnTo>
                      <a:pt x="339" y="999"/>
                    </a:lnTo>
                    <a:lnTo>
                      <a:pt x="341" y="1019"/>
                    </a:lnTo>
                    <a:lnTo>
                      <a:pt x="347" y="1039"/>
                    </a:lnTo>
                    <a:lnTo>
                      <a:pt x="355" y="1055"/>
                    </a:lnTo>
                    <a:lnTo>
                      <a:pt x="369" y="1072"/>
                    </a:lnTo>
                    <a:lnTo>
                      <a:pt x="383" y="1084"/>
                    </a:lnTo>
                    <a:lnTo>
                      <a:pt x="401" y="1094"/>
                    </a:lnTo>
                    <a:lnTo>
                      <a:pt x="419" y="1100"/>
                    </a:lnTo>
                    <a:lnTo>
                      <a:pt x="439" y="1102"/>
                    </a:lnTo>
                    <a:lnTo>
                      <a:pt x="439" y="1102"/>
                    </a:lnTo>
                    <a:lnTo>
                      <a:pt x="459" y="1100"/>
                    </a:lnTo>
                    <a:lnTo>
                      <a:pt x="479" y="1094"/>
                    </a:lnTo>
                    <a:lnTo>
                      <a:pt x="495" y="1084"/>
                    </a:lnTo>
                    <a:lnTo>
                      <a:pt x="511" y="1072"/>
                    </a:lnTo>
                    <a:lnTo>
                      <a:pt x="523" y="1055"/>
                    </a:lnTo>
                    <a:lnTo>
                      <a:pt x="533" y="1039"/>
                    </a:lnTo>
                    <a:lnTo>
                      <a:pt x="539" y="1019"/>
                    </a:lnTo>
                    <a:lnTo>
                      <a:pt x="541" y="999"/>
                    </a:lnTo>
                    <a:lnTo>
                      <a:pt x="541" y="100"/>
                    </a:lnTo>
                    <a:lnTo>
                      <a:pt x="541" y="100"/>
                    </a:lnTo>
                    <a:lnTo>
                      <a:pt x="539" y="80"/>
                    </a:lnTo>
                    <a:lnTo>
                      <a:pt x="533" y="60"/>
                    </a:lnTo>
                    <a:lnTo>
                      <a:pt x="523" y="44"/>
                    </a:lnTo>
                    <a:lnTo>
                      <a:pt x="511" y="28"/>
                    </a:lnTo>
                    <a:lnTo>
                      <a:pt x="495" y="16"/>
                    </a:lnTo>
                    <a:lnTo>
                      <a:pt x="479" y="8"/>
                    </a:lnTo>
                    <a:lnTo>
                      <a:pt x="459" y="2"/>
                    </a:lnTo>
                    <a:lnTo>
                      <a:pt x="439" y="0"/>
                    </a:lnTo>
                    <a:lnTo>
                      <a:pt x="439" y="0"/>
                    </a:lnTo>
                    <a:lnTo>
                      <a:pt x="419" y="2"/>
                    </a:lnTo>
                    <a:lnTo>
                      <a:pt x="401" y="8"/>
                    </a:lnTo>
                    <a:lnTo>
                      <a:pt x="383" y="16"/>
                    </a:lnTo>
                    <a:lnTo>
                      <a:pt x="369" y="28"/>
                    </a:lnTo>
                    <a:lnTo>
                      <a:pt x="355" y="44"/>
                    </a:lnTo>
                    <a:lnTo>
                      <a:pt x="347" y="60"/>
                    </a:lnTo>
                    <a:lnTo>
                      <a:pt x="341" y="80"/>
                    </a:lnTo>
                    <a:lnTo>
                      <a:pt x="339" y="100"/>
                    </a:lnTo>
                    <a:lnTo>
                      <a:pt x="339" y="495"/>
                    </a:lnTo>
                    <a:lnTo>
                      <a:pt x="202" y="495"/>
                    </a:lnTo>
                    <a:lnTo>
                      <a:pt x="202" y="295"/>
                    </a:lnTo>
                    <a:lnTo>
                      <a:pt x="202" y="295"/>
                    </a:lnTo>
                    <a:lnTo>
                      <a:pt x="198" y="275"/>
                    </a:lnTo>
                    <a:lnTo>
                      <a:pt x="194" y="255"/>
                    </a:lnTo>
                    <a:lnTo>
                      <a:pt x="184" y="239"/>
                    </a:lnTo>
                    <a:lnTo>
                      <a:pt x="172" y="223"/>
                    </a:lnTo>
                    <a:lnTo>
                      <a:pt x="156" y="210"/>
                    </a:lnTo>
                    <a:lnTo>
                      <a:pt x="140" y="202"/>
                    </a:lnTo>
                    <a:lnTo>
                      <a:pt x="120" y="196"/>
                    </a:lnTo>
                    <a:lnTo>
                      <a:pt x="100" y="194"/>
                    </a:lnTo>
                    <a:lnTo>
                      <a:pt x="100" y="194"/>
                    </a:lnTo>
                    <a:lnTo>
                      <a:pt x="80" y="196"/>
                    </a:lnTo>
                    <a:lnTo>
                      <a:pt x="60" y="202"/>
                    </a:lnTo>
                    <a:lnTo>
                      <a:pt x="44" y="210"/>
                    </a:lnTo>
                    <a:lnTo>
                      <a:pt x="28" y="223"/>
                    </a:lnTo>
                    <a:lnTo>
                      <a:pt x="16" y="239"/>
                    </a:lnTo>
                    <a:lnTo>
                      <a:pt x="8" y="255"/>
                    </a:lnTo>
                    <a:lnTo>
                      <a:pt x="2" y="275"/>
                    </a:lnTo>
                    <a:lnTo>
                      <a:pt x="0" y="295"/>
                    </a:lnTo>
                    <a:lnTo>
                      <a:pt x="0" y="999"/>
                    </a:lnTo>
                    <a:lnTo>
                      <a:pt x="0" y="999"/>
                    </a:lnTo>
                    <a:lnTo>
                      <a:pt x="2" y="1019"/>
                    </a:lnTo>
                    <a:lnTo>
                      <a:pt x="8" y="1039"/>
                    </a:lnTo>
                    <a:lnTo>
                      <a:pt x="16" y="1055"/>
                    </a:lnTo>
                    <a:lnTo>
                      <a:pt x="28" y="1072"/>
                    </a:lnTo>
                    <a:lnTo>
                      <a:pt x="44" y="1084"/>
                    </a:lnTo>
                    <a:lnTo>
                      <a:pt x="60" y="1094"/>
                    </a:lnTo>
                    <a:lnTo>
                      <a:pt x="80" y="1100"/>
                    </a:lnTo>
                    <a:lnTo>
                      <a:pt x="100" y="1102"/>
                    </a:lnTo>
                    <a:lnTo>
                      <a:pt x="100" y="1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3" name="Freeform 6"/>
              <p:cNvSpPr>
                <a:spLocks/>
              </p:cNvSpPr>
              <p:nvPr userDrawn="1"/>
            </p:nvSpPr>
            <p:spPr bwMode="auto">
              <a:xfrm>
                <a:off x="1497" y="725"/>
                <a:ext cx="202" cy="813"/>
              </a:xfrm>
              <a:custGeom>
                <a:avLst/>
                <a:gdLst>
                  <a:gd name="T0" fmla="*/ 100 w 202"/>
                  <a:gd name="T1" fmla="*/ 813 h 813"/>
                  <a:gd name="T2" fmla="*/ 100 w 202"/>
                  <a:gd name="T3" fmla="*/ 813 h 813"/>
                  <a:gd name="T4" fmla="*/ 122 w 202"/>
                  <a:gd name="T5" fmla="*/ 811 h 813"/>
                  <a:gd name="T6" fmla="*/ 140 w 202"/>
                  <a:gd name="T7" fmla="*/ 805 h 813"/>
                  <a:gd name="T8" fmla="*/ 158 w 202"/>
                  <a:gd name="T9" fmla="*/ 795 h 813"/>
                  <a:gd name="T10" fmla="*/ 172 w 202"/>
                  <a:gd name="T11" fmla="*/ 783 h 813"/>
                  <a:gd name="T12" fmla="*/ 184 w 202"/>
                  <a:gd name="T13" fmla="*/ 769 h 813"/>
                  <a:gd name="T14" fmla="*/ 194 w 202"/>
                  <a:gd name="T15" fmla="*/ 751 h 813"/>
                  <a:gd name="T16" fmla="*/ 200 w 202"/>
                  <a:gd name="T17" fmla="*/ 733 h 813"/>
                  <a:gd name="T18" fmla="*/ 202 w 202"/>
                  <a:gd name="T19" fmla="*/ 713 h 813"/>
                  <a:gd name="T20" fmla="*/ 202 w 202"/>
                  <a:gd name="T21" fmla="*/ 101 h 813"/>
                  <a:gd name="T22" fmla="*/ 202 w 202"/>
                  <a:gd name="T23" fmla="*/ 101 h 813"/>
                  <a:gd name="T24" fmla="*/ 200 w 202"/>
                  <a:gd name="T25" fmla="*/ 81 h 813"/>
                  <a:gd name="T26" fmla="*/ 194 w 202"/>
                  <a:gd name="T27" fmla="*/ 61 h 813"/>
                  <a:gd name="T28" fmla="*/ 184 w 202"/>
                  <a:gd name="T29" fmla="*/ 45 h 813"/>
                  <a:gd name="T30" fmla="*/ 172 w 202"/>
                  <a:gd name="T31" fmla="*/ 28 h 813"/>
                  <a:gd name="T32" fmla="*/ 158 w 202"/>
                  <a:gd name="T33" fmla="*/ 16 h 813"/>
                  <a:gd name="T34" fmla="*/ 140 w 202"/>
                  <a:gd name="T35" fmla="*/ 8 h 813"/>
                  <a:gd name="T36" fmla="*/ 122 w 202"/>
                  <a:gd name="T37" fmla="*/ 2 h 813"/>
                  <a:gd name="T38" fmla="*/ 100 w 202"/>
                  <a:gd name="T39" fmla="*/ 0 h 813"/>
                  <a:gd name="T40" fmla="*/ 100 w 202"/>
                  <a:gd name="T41" fmla="*/ 0 h 813"/>
                  <a:gd name="T42" fmla="*/ 80 w 202"/>
                  <a:gd name="T43" fmla="*/ 2 h 813"/>
                  <a:gd name="T44" fmla="*/ 62 w 202"/>
                  <a:gd name="T45" fmla="*/ 8 h 813"/>
                  <a:gd name="T46" fmla="*/ 44 w 202"/>
                  <a:gd name="T47" fmla="*/ 16 h 813"/>
                  <a:gd name="T48" fmla="*/ 30 w 202"/>
                  <a:gd name="T49" fmla="*/ 28 h 813"/>
                  <a:gd name="T50" fmla="*/ 18 w 202"/>
                  <a:gd name="T51" fmla="*/ 45 h 813"/>
                  <a:gd name="T52" fmla="*/ 8 w 202"/>
                  <a:gd name="T53" fmla="*/ 61 h 813"/>
                  <a:gd name="T54" fmla="*/ 2 w 202"/>
                  <a:gd name="T55" fmla="*/ 81 h 813"/>
                  <a:gd name="T56" fmla="*/ 0 w 202"/>
                  <a:gd name="T57" fmla="*/ 101 h 813"/>
                  <a:gd name="T58" fmla="*/ 0 w 202"/>
                  <a:gd name="T59" fmla="*/ 713 h 813"/>
                  <a:gd name="T60" fmla="*/ 0 w 202"/>
                  <a:gd name="T61" fmla="*/ 713 h 813"/>
                  <a:gd name="T62" fmla="*/ 2 w 202"/>
                  <a:gd name="T63" fmla="*/ 733 h 813"/>
                  <a:gd name="T64" fmla="*/ 8 w 202"/>
                  <a:gd name="T65" fmla="*/ 751 h 813"/>
                  <a:gd name="T66" fmla="*/ 18 w 202"/>
                  <a:gd name="T67" fmla="*/ 769 h 813"/>
                  <a:gd name="T68" fmla="*/ 30 w 202"/>
                  <a:gd name="T69" fmla="*/ 783 h 813"/>
                  <a:gd name="T70" fmla="*/ 44 w 202"/>
                  <a:gd name="T71" fmla="*/ 795 h 813"/>
                  <a:gd name="T72" fmla="*/ 62 w 202"/>
                  <a:gd name="T73" fmla="*/ 805 h 813"/>
                  <a:gd name="T74" fmla="*/ 80 w 202"/>
                  <a:gd name="T75" fmla="*/ 811 h 813"/>
                  <a:gd name="T76" fmla="*/ 100 w 202"/>
                  <a:gd name="T77" fmla="*/ 813 h 813"/>
                  <a:gd name="T78" fmla="*/ 100 w 202"/>
                  <a:gd name="T79"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813">
                    <a:moveTo>
                      <a:pt x="100" y="813"/>
                    </a:moveTo>
                    <a:lnTo>
                      <a:pt x="100" y="813"/>
                    </a:lnTo>
                    <a:lnTo>
                      <a:pt x="122" y="811"/>
                    </a:lnTo>
                    <a:lnTo>
                      <a:pt x="140" y="805"/>
                    </a:lnTo>
                    <a:lnTo>
                      <a:pt x="158" y="795"/>
                    </a:lnTo>
                    <a:lnTo>
                      <a:pt x="172" y="783"/>
                    </a:lnTo>
                    <a:lnTo>
                      <a:pt x="184" y="769"/>
                    </a:lnTo>
                    <a:lnTo>
                      <a:pt x="194" y="751"/>
                    </a:lnTo>
                    <a:lnTo>
                      <a:pt x="200" y="733"/>
                    </a:lnTo>
                    <a:lnTo>
                      <a:pt x="202" y="713"/>
                    </a:lnTo>
                    <a:lnTo>
                      <a:pt x="202" y="101"/>
                    </a:lnTo>
                    <a:lnTo>
                      <a:pt x="202" y="101"/>
                    </a:lnTo>
                    <a:lnTo>
                      <a:pt x="200" y="81"/>
                    </a:lnTo>
                    <a:lnTo>
                      <a:pt x="194" y="61"/>
                    </a:lnTo>
                    <a:lnTo>
                      <a:pt x="184" y="45"/>
                    </a:lnTo>
                    <a:lnTo>
                      <a:pt x="172" y="28"/>
                    </a:lnTo>
                    <a:lnTo>
                      <a:pt x="158" y="16"/>
                    </a:lnTo>
                    <a:lnTo>
                      <a:pt x="140" y="8"/>
                    </a:lnTo>
                    <a:lnTo>
                      <a:pt x="122" y="2"/>
                    </a:lnTo>
                    <a:lnTo>
                      <a:pt x="100" y="0"/>
                    </a:lnTo>
                    <a:lnTo>
                      <a:pt x="100" y="0"/>
                    </a:lnTo>
                    <a:lnTo>
                      <a:pt x="80" y="2"/>
                    </a:lnTo>
                    <a:lnTo>
                      <a:pt x="62" y="8"/>
                    </a:lnTo>
                    <a:lnTo>
                      <a:pt x="44" y="16"/>
                    </a:lnTo>
                    <a:lnTo>
                      <a:pt x="30" y="28"/>
                    </a:lnTo>
                    <a:lnTo>
                      <a:pt x="18" y="45"/>
                    </a:lnTo>
                    <a:lnTo>
                      <a:pt x="8" y="61"/>
                    </a:lnTo>
                    <a:lnTo>
                      <a:pt x="2" y="81"/>
                    </a:lnTo>
                    <a:lnTo>
                      <a:pt x="0" y="101"/>
                    </a:lnTo>
                    <a:lnTo>
                      <a:pt x="0" y="713"/>
                    </a:lnTo>
                    <a:lnTo>
                      <a:pt x="0" y="713"/>
                    </a:lnTo>
                    <a:lnTo>
                      <a:pt x="2" y="733"/>
                    </a:lnTo>
                    <a:lnTo>
                      <a:pt x="8" y="751"/>
                    </a:lnTo>
                    <a:lnTo>
                      <a:pt x="18" y="769"/>
                    </a:lnTo>
                    <a:lnTo>
                      <a:pt x="30" y="783"/>
                    </a:lnTo>
                    <a:lnTo>
                      <a:pt x="44" y="795"/>
                    </a:lnTo>
                    <a:lnTo>
                      <a:pt x="62" y="805"/>
                    </a:lnTo>
                    <a:lnTo>
                      <a:pt x="80" y="811"/>
                    </a:lnTo>
                    <a:lnTo>
                      <a:pt x="100" y="813"/>
                    </a:lnTo>
                    <a:lnTo>
                      <a:pt x="100" y="8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5" name="Freeform 7"/>
              <p:cNvSpPr>
                <a:spLocks/>
              </p:cNvSpPr>
              <p:nvPr userDrawn="1"/>
            </p:nvSpPr>
            <p:spPr bwMode="auto">
              <a:xfrm>
                <a:off x="1497" y="458"/>
                <a:ext cx="202" cy="231"/>
              </a:xfrm>
              <a:custGeom>
                <a:avLst/>
                <a:gdLst>
                  <a:gd name="T0" fmla="*/ 100 w 202"/>
                  <a:gd name="T1" fmla="*/ 231 h 231"/>
                  <a:gd name="T2" fmla="*/ 100 w 202"/>
                  <a:gd name="T3" fmla="*/ 231 h 231"/>
                  <a:gd name="T4" fmla="*/ 122 w 202"/>
                  <a:gd name="T5" fmla="*/ 229 h 231"/>
                  <a:gd name="T6" fmla="*/ 140 w 202"/>
                  <a:gd name="T7" fmla="*/ 223 h 231"/>
                  <a:gd name="T8" fmla="*/ 158 w 202"/>
                  <a:gd name="T9" fmla="*/ 213 h 231"/>
                  <a:gd name="T10" fmla="*/ 172 w 202"/>
                  <a:gd name="T11" fmla="*/ 201 h 231"/>
                  <a:gd name="T12" fmla="*/ 184 w 202"/>
                  <a:gd name="T13" fmla="*/ 185 h 231"/>
                  <a:gd name="T14" fmla="*/ 194 w 202"/>
                  <a:gd name="T15" fmla="*/ 169 h 231"/>
                  <a:gd name="T16" fmla="*/ 200 w 202"/>
                  <a:gd name="T17" fmla="*/ 149 h 231"/>
                  <a:gd name="T18" fmla="*/ 202 w 202"/>
                  <a:gd name="T19" fmla="*/ 129 h 231"/>
                  <a:gd name="T20" fmla="*/ 202 w 202"/>
                  <a:gd name="T21" fmla="*/ 101 h 231"/>
                  <a:gd name="T22" fmla="*/ 202 w 202"/>
                  <a:gd name="T23" fmla="*/ 101 h 231"/>
                  <a:gd name="T24" fmla="*/ 200 w 202"/>
                  <a:gd name="T25" fmla="*/ 81 h 231"/>
                  <a:gd name="T26" fmla="*/ 194 w 202"/>
                  <a:gd name="T27" fmla="*/ 61 h 231"/>
                  <a:gd name="T28" fmla="*/ 184 w 202"/>
                  <a:gd name="T29" fmla="*/ 45 h 231"/>
                  <a:gd name="T30" fmla="*/ 172 w 202"/>
                  <a:gd name="T31" fmla="*/ 29 h 231"/>
                  <a:gd name="T32" fmla="*/ 158 w 202"/>
                  <a:gd name="T33" fmla="*/ 16 h 231"/>
                  <a:gd name="T34" fmla="*/ 140 w 202"/>
                  <a:gd name="T35" fmla="*/ 8 h 231"/>
                  <a:gd name="T36" fmla="*/ 122 w 202"/>
                  <a:gd name="T37" fmla="*/ 2 h 231"/>
                  <a:gd name="T38" fmla="*/ 100 w 202"/>
                  <a:gd name="T39" fmla="*/ 0 h 231"/>
                  <a:gd name="T40" fmla="*/ 100 w 202"/>
                  <a:gd name="T41" fmla="*/ 0 h 231"/>
                  <a:gd name="T42" fmla="*/ 80 w 202"/>
                  <a:gd name="T43" fmla="*/ 2 h 231"/>
                  <a:gd name="T44" fmla="*/ 62 w 202"/>
                  <a:gd name="T45" fmla="*/ 8 h 231"/>
                  <a:gd name="T46" fmla="*/ 44 w 202"/>
                  <a:gd name="T47" fmla="*/ 16 h 231"/>
                  <a:gd name="T48" fmla="*/ 30 w 202"/>
                  <a:gd name="T49" fmla="*/ 29 h 231"/>
                  <a:gd name="T50" fmla="*/ 18 w 202"/>
                  <a:gd name="T51" fmla="*/ 45 h 231"/>
                  <a:gd name="T52" fmla="*/ 8 w 202"/>
                  <a:gd name="T53" fmla="*/ 61 h 231"/>
                  <a:gd name="T54" fmla="*/ 2 w 202"/>
                  <a:gd name="T55" fmla="*/ 81 h 231"/>
                  <a:gd name="T56" fmla="*/ 0 w 202"/>
                  <a:gd name="T57" fmla="*/ 101 h 231"/>
                  <a:gd name="T58" fmla="*/ 0 w 202"/>
                  <a:gd name="T59" fmla="*/ 129 h 231"/>
                  <a:gd name="T60" fmla="*/ 0 w 202"/>
                  <a:gd name="T61" fmla="*/ 129 h 231"/>
                  <a:gd name="T62" fmla="*/ 2 w 202"/>
                  <a:gd name="T63" fmla="*/ 149 h 231"/>
                  <a:gd name="T64" fmla="*/ 8 w 202"/>
                  <a:gd name="T65" fmla="*/ 169 h 231"/>
                  <a:gd name="T66" fmla="*/ 18 w 202"/>
                  <a:gd name="T67" fmla="*/ 185 h 231"/>
                  <a:gd name="T68" fmla="*/ 30 w 202"/>
                  <a:gd name="T69" fmla="*/ 201 h 231"/>
                  <a:gd name="T70" fmla="*/ 44 w 202"/>
                  <a:gd name="T71" fmla="*/ 213 h 231"/>
                  <a:gd name="T72" fmla="*/ 62 w 202"/>
                  <a:gd name="T73" fmla="*/ 223 h 231"/>
                  <a:gd name="T74" fmla="*/ 80 w 202"/>
                  <a:gd name="T75" fmla="*/ 229 h 231"/>
                  <a:gd name="T76" fmla="*/ 100 w 202"/>
                  <a:gd name="T77" fmla="*/ 231 h 231"/>
                  <a:gd name="T78" fmla="*/ 100 w 202"/>
                  <a:gd name="T79" fmla="*/ 2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2" h="231">
                    <a:moveTo>
                      <a:pt x="100" y="231"/>
                    </a:moveTo>
                    <a:lnTo>
                      <a:pt x="100" y="231"/>
                    </a:lnTo>
                    <a:lnTo>
                      <a:pt x="122" y="229"/>
                    </a:lnTo>
                    <a:lnTo>
                      <a:pt x="140" y="223"/>
                    </a:lnTo>
                    <a:lnTo>
                      <a:pt x="158" y="213"/>
                    </a:lnTo>
                    <a:lnTo>
                      <a:pt x="172" y="201"/>
                    </a:lnTo>
                    <a:lnTo>
                      <a:pt x="184" y="185"/>
                    </a:lnTo>
                    <a:lnTo>
                      <a:pt x="194" y="169"/>
                    </a:lnTo>
                    <a:lnTo>
                      <a:pt x="200" y="149"/>
                    </a:lnTo>
                    <a:lnTo>
                      <a:pt x="202" y="129"/>
                    </a:lnTo>
                    <a:lnTo>
                      <a:pt x="202" y="101"/>
                    </a:lnTo>
                    <a:lnTo>
                      <a:pt x="202" y="101"/>
                    </a:lnTo>
                    <a:lnTo>
                      <a:pt x="200" y="81"/>
                    </a:lnTo>
                    <a:lnTo>
                      <a:pt x="194" y="61"/>
                    </a:lnTo>
                    <a:lnTo>
                      <a:pt x="184" y="45"/>
                    </a:lnTo>
                    <a:lnTo>
                      <a:pt x="172" y="29"/>
                    </a:lnTo>
                    <a:lnTo>
                      <a:pt x="158" y="16"/>
                    </a:lnTo>
                    <a:lnTo>
                      <a:pt x="140" y="8"/>
                    </a:lnTo>
                    <a:lnTo>
                      <a:pt x="122" y="2"/>
                    </a:lnTo>
                    <a:lnTo>
                      <a:pt x="100" y="0"/>
                    </a:lnTo>
                    <a:lnTo>
                      <a:pt x="100" y="0"/>
                    </a:lnTo>
                    <a:lnTo>
                      <a:pt x="80" y="2"/>
                    </a:lnTo>
                    <a:lnTo>
                      <a:pt x="62" y="8"/>
                    </a:lnTo>
                    <a:lnTo>
                      <a:pt x="44" y="16"/>
                    </a:lnTo>
                    <a:lnTo>
                      <a:pt x="30" y="29"/>
                    </a:lnTo>
                    <a:lnTo>
                      <a:pt x="18" y="45"/>
                    </a:lnTo>
                    <a:lnTo>
                      <a:pt x="8" y="61"/>
                    </a:lnTo>
                    <a:lnTo>
                      <a:pt x="2" y="81"/>
                    </a:lnTo>
                    <a:lnTo>
                      <a:pt x="0" y="101"/>
                    </a:lnTo>
                    <a:lnTo>
                      <a:pt x="0" y="129"/>
                    </a:lnTo>
                    <a:lnTo>
                      <a:pt x="0" y="129"/>
                    </a:lnTo>
                    <a:lnTo>
                      <a:pt x="2" y="149"/>
                    </a:lnTo>
                    <a:lnTo>
                      <a:pt x="8" y="169"/>
                    </a:lnTo>
                    <a:lnTo>
                      <a:pt x="18" y="185"/>
                    </a:lnTo>
                    <a:lnTo>
                      <a:pt x="30" y="201"/>
                    </a:lnTo>
                    <a:lnTo>
                      <a:pt x="44" y="213"/>
                    </a:lnTo>
                    <a:lnTo>
                      <a:pt x="62" y="223"/>
                    </a:lnTo>
                    <a:lnTo>
                      <a:pt x="80" y="229"/>
                    </a:lnTo>
                    <a:lnTo>
                      <a:pt x="100" y="231"/>
                    </a:lnTo>
                    <a:lnTo>
                      <a:pt x="100" y="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16" name="Freeform 8"/>
              <p:cNvSpPr>
                <a:spLocks/>
              </p:cNvSpPr>
              <p:nvPr userDrawn="1"/>
            </p:nvSpPr>
            <p:spPr bwMode="auto">
              <a:xfrm>
                <a:off x="478" y="725"/>
                <a:ext cx="1621" cy="1672"/>
              </a:xfrm>
              <a:custGeom>
                <a:avLst/>
                <a:gdLst>
                  <a:gd name="T0" fmla="*/ 1540 w 1621"/>
                  <a:gd name="T1" fmla="*/ 524 h 1672"/>
                  <a:gd name="T2" fmla="*/ 1484 w 1621"/>
                  <a:gd name="T3" fmla="*/ 530 h 1672"/>
                  <a:gd name="T4" fmla="*/ 1438 w 1621"/>
                  <a:gd name="T5" fmla="*/ 566 h 1672"/>
                  <a:gd name="T6" fmla="*/ 1400 w 1621"/>
                  <a:gd name="T7" fmla="*/ 653 h 1672"/>
                  <a:gd name="T8" fmla="*/ 1243 w 1621"/>
                  <a:gd name="T9" fmla="*/ 1004 h 1672"/>
                  <a:gd name="T10" fmla="*/ 1155 w 1621"/>
                  <a:gd name="T11" fmla="*/ 1173 h 1672"/>
                  <a:gd name="T12" fmla="*/ 1103 w 1621"/>
                  <a:gd name="T13" fmla="*/ 1251 h 1672"/>
                  <a:gd name="T14" fmla="*/ 1037 w 1621"/>
                  <a:gd name="T15" fmla="*/ 1327 h 1672"/>
                  <a:gd name="T16" fmla="*/ 955 w 1621"/>
                  <a:gd name="T17" fmla="*/ 1393 h 1672"/>
                  <a:gd name="T18" fmla="*/ 858 w 1621"/>
                  <a:gd name="T19" fmla="*/ 1441 h 1672"/>
                  <a:gd name="T20" fmla="*/ 742 w 1621"/>
                  <a:gd name="T21" fmla="*/ 1468 h 1672"/>
                  <a:gd name="T22" fmla="*/ 674 w 1621"/>
                  <a:gd name="T23" fmla="*/ 1468 h 1672"/>
                  <a:gd name="T24" fmla="*/ 603 w 1621"/>
                  <a:gd name="T25" fmla="*/ 1460 h 1672"/>
                  <a:gd name="T26" fmla="*/ 467 w 1621"/>
                  <a:gd name="T27" fmla="*/ 1411 h 1672"/>
                  <a:gd name="T28" fmla="*/ 387 w 1621"/>
                  <a:gd name="T29" fmla="*/ 1355 h 1672"/>
                  <a:gd name="T30" fmla="*/ 351 w 1621"/>
                  <a:gd name="T31" fmla="*/ 1323 h 1672"/>
                  <a:gd name="T32" fmla="*/ 288 w 1621"/>
                  <a:gd name="T33" fmla="*/ 1247 h 1672"/>
                  <a:gd name="T34" fmla="*/ 226 w 1621"/>
                  <a:gd name="T35" fmla="*/ 1114 h 1672"/>
                  <a:gd name="T36" fmla="*/ 202 w 1621"/>
                  <a:gd name="T37" fmla="*/ 968 h 1672"/>
                  <a:gd name="T38" fmla="*/ 202 w 1621"/>
                  <a:gd name="T39" fmla="*/ 450 h 1672"/>
                  <a:gd name="T40" fmla="*/ 200 w 1621"/>
                  <a:gd name="T41" fmla="*/ 81 h 1672"/>
                  <a:gd name="T42" fmla="*/ 174 w 1621"/>
                  <a:gd name="T43" fmla="*/ 30 h 1672"/>
                  <a:gd name="T44" fmla="*/ 122 w 1621"/>
                  <a:gd name="T45" fmla="*/ 2 h 1672"/>
                  <a:gd name="T46" fmla="*/ 102 w 1621"/>
                  <a:gd name="T47" fmla="*/ 0 h 1672"/>
                  <a:gd name="T48" fmla="*/ 62 w 1621"/>
                  <a:gd name="T49" fmla="*/ 8 h 1672"/>
                  <a:gd name="T50" fmla="*/ 18 w 1621"/>
                  <a:gd name="T51" fmla="*/ 45 h 1672"/>
                  <a:gd name="T52" fmla="*/ 2 w 1621"/>
                  <a:gd name="T53" fmla="*/ 101 h 1672"/>
                  <a:gd name="T54" fmla="*/ 0 w 1621"/>
                  <a:gd name="T55" fmla="*/ 737 h 1672"/>
                  <a:gd name="T56" fmla="*/ 2 w 1621"/>
                  <a:gd name="T57" fmla="*/ 1006 h 1672"/>
                  <a:gd name="T58" fmla="*/ 16 w 1621"/>
                  <a:gd name="T59" fmla="*/ 1108 h 1672"/>
                  <a:gd name="T60" fmla="*/ 44 w 1621"/>
                  <a:gd name="T61" fmla="*/ 1207 h 1672"/>
                  <a:gd name="T62" fmla="*/ 86 w 1621"/>
                  <a:gd name="T63" fmla="*/ 1301 h 1672"/>
                  <a:gd name="T64" fmla="*/ 140 w 1621"/>
                  <a:gd name="T65" fmla="*/ 1387 h 1672"/>
                  <a:gd name="T66" fmla="*/ 208 w 1621"/>
                  <a:gd name="T67" fmla="*/ 1466 h 1672"/>
                  <a:gd name="T68" fmla="*/ 260 w 1621"/>
                  <a:gd name="T69" fmla="*/ 1512 h 1672"/>
                  <a:gd name="T70" fmla="*/ 343 w 1621"/>
                  <a:gd name="T71" fmla="*/ 1572 h 1672"/>
                  <a:gd name="T72" fmla="*/ 433 w 1621"/>
                  <a:gd name="T73" fmla="*/ 1618 h 1672"/>
                  <a:gd name="T74" fmla="*/ 529 w 1621"/>
                  <a:gd name="T75" fmla="*/ 1650 h 1672"/>
                  <a:gd name="T76" fmla="*/ 630 w 1621"/>
                  <a:gd name="T77" fmla="*/ 1668 h 1672"/>
                  <a:gd name="T78" fmla="*/ 700 w 1621"/>
                  <a:gd name="T79" fmla="*/ 1672 h 1672"/>
                  <a:gd name="T80" fmla="*/ 846 w 1621"/>
                  <a:gd name="T81" fmla="*/ 1656 h 1672"/>
                  <a:gd name="T82" fmla="*/ 985 w 1621"/>
                  <a:gd name="T83" fmla="*/ 1608 h 1672"/>
                  <a:gd name="T84" fmla="*/ 1071 w 1621"/>
                  <a:gd name="T85" fmla="*/ 1558 h 1672"/>
                  <a:gd name="T86" fmla="*/ 1177 w 1621"/>
                  <a:gd name="T87" fmla="*/ 1472 h 1672"/>
                  <a:gd name="T88" fmla="*/ 1271 w 1621"/>
                  <a:gd name="T89" fmla="*/ 1361 h 1672"/>
                  <a:gd name="T90" fmla="*/ 1326 w 1621"/>
                  <a:gd name="T91" fmla="*/ 1277 h 1672"/>
                  <a:gd name="T92" fmla="*/ 1420 w 1621"/>
                  <a:gd name="T93" fmla="*/ 1100 h 1672"/>
                  <a:gd name="T94" fmla="*/ 1584 w 1621"/>
                  <a:gd name="T95" fmla="*/ 737 h 1672"/>
                  <a:gd name="T96" fmla="*/ 1621 w 1621"/>
                  <a:gd name="T97" fmla="*/ 643 h 1672"/>
                  <a:gd name="T98" fmla="*/ 1615 w 1621"/>
                  <a:gd name="T99" fmla="*/ 584 h 1672"/>
                  <a:gd name="T100" fmla="*/ 1578 w 1621"/>
                  <a:gd name="T101" fmla="*/ 54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21" h="1672">
                    <a:moveTo>
                      <a:pt x="1560" y="530"/>
                    </a:moveTo>
                    <a:lnTo>
                      <a:pt x="1560" y="530"/>
                    </a:lnTo>
                    <a:lnTo>
                      <a:pt x="1540" y="524"/>
                    </a:lnTo>
                    <a:lnTo>
                      <a:pt x="1522" y="522"/>
                    </a:lnTo>
                    <a:lnTo>
                      <a:pt x="1502" y="524"/>
                    </a:lnTo>
                    <a:lnTo>
                      <a:pt x="1484" y="530"/>
                    </a:lnTo>
                    <a:lnTo>
                      <a:pt x="1466" y="540"/>
                    </a:lnTo>
                    <a:lnTo>
                      <a:pt x="1452" y="552"/>
                    </a:lnTo>
                    <a:lnTo>
                      <a:pt x="1438" y="566"/>
                    </a:lnTo>
                    <a:lnTo>
                      <a:pt x="1428" y="584"/>
                    </a:lnTo>
                    <a:lnTo>
                      <a:pt x="1428" y="584"/>
                    </a:lnTo>
                    <a:lnTo>
                      <a:pt x="1400" y="653"/>
                    </a:lnTo>
                    <a:lnTo>
                      <a:pt x="1332" y="811"/>
                    </a:lnTo>
                    <a:lnTo>
                      <a:pt x="1288" y="908"/>
                    </a:lnTo>
                    <a:lnTo>
                      <a:pt x="1243" y="1004"/>
                    </a:lnTo>
                    <a:lnTo>
                      <a:pt x="1197" y="1094"/>
                    </a:lnTo>
                    <a:lnTo>
                      <a:pt x="1175" y="1136"/>
                    </a:lnTo>
                    <a:lnTo>
                      <a:pt x="1155" y="1173"/>
                    </a:lnTo>
                    <a:lnTo>
                      <a:pt x="1155" y="1173"/>
                    </a:lnTo>
                    <a:lnTo>
                      <a:pt x="1121" y="1225"/>
                    </a:lnTo>
                    <a:lnTo>
                      <a:pt x="1103" y="1251"/>
                    </a:lnTo>
                    <a:lnTo>
                      <a:pt x="1083" y="1277"/>
                    </a:lnTo>
                    <a:lnTo>
                      <a:pt x="1059" y="1301"/>
                    </a:lnTo>
                    <a:lnTo>
                      <a:pt x="1037" y="1327"/>
                    </a:lnTo>
                    <a:lnTo>
                      <a:pt x="1011" y="1349"/>
                    </a:lnTo>
                    <a:lnTo>
                      <a:pt x="983" y="1371"/>
                    </a:lnTo>
                    <a:lnTo>
                      <a:pt x="955" y="1393"/>
                    </a:lnTo>
                    <a:lnTo>
                      <a:pt x="924" y="1411"/>
                    </a:lnTo>
                    <a:lnTo>
                      <a:pt x="892" y="1427"/>
                    </a:lnTo>
                    <a:lnTo>
                      <a:pt x="858" y="1441"/>
                    </a:lnTo>
                    <a:lnTo>
                      <a:pt x="820" y="1454"/>
                    </a:lnTo>
                    <a:lnTo>
                      <a:pt x="782" y="1462"/>
                    </a:lnTo>
                    <a:lnTo>
                      <a:pt x="742" y="1468"/>
                    </a:lnTo>
                    <a:lnTo>
                      <a:pt x="700" y="1470"/>
                    </a:lnTo>
                    <a:lnTo>
                      <a:pt x="700" y="1470"/>
                    </a:lnTo>
                    <a:lnTo>
                      <a:pt x="674" y="1468"/>
                    </a:lnTo>
                    <a:lnTo>
                      <a:pt x="650" y="1468"/>
                    </a:lnTo>
                    <a:lnTo>
                      <a:pt x="626" y="1464"/>
                    </a:lnTo>
                    <a:lnTo>
                      <a:pt x="603" y="1460"/>
                    </a:lnTo>
                    <a:lnTo>
                      <a:pt x="557" y="1447"/>
                    </a:lnTo>
                    <a:lnTo>
                      <a:pt x="511" y="1431"/>
                    </a:lnTo>
                    <a:lnTo>
                      <a:pt x="467" y="1411"/>
                    </a:lnTo>
                    <a:lnTo>
                      <a:pt x="425" y="1385"/>
                    </a:lnTo>
                    <a:lnTo>
                      <a:pt x="405" y="1371"/>
                    </a:lnTo>
                    <a:lnTo>
                      <a:pt x="387" y="1355"/>
                    </a:lnTo>
                    <a:lnTo>
                      <a:pt x="369" y="1339"/>
                    </a:lnTo>
                    <a:lnTo>
                      <a:pt x="351" y="1323"/>
                    </a:lnTo>
                    <a:lnTo>
                      <a:pt x="351" y="1323"/>
                    </a:lnTo>
                    <a:lnTo>
                      <a:pt x="333" y="1305"/>
                    </a:lnTo>
                    <a:lnTo>
                      <a:pt x="317" y="1285"/>
                    </a:lnTo>
                    <a:lnTo>
                      <a:pt x="288" y="1247"/>
                    </a:lnTo>
                    <a:lnTo>
                      <a:pt x="264" y="1205"/>
                    </a:lnTo>
                    <a:lnTo>
                      <a:pt x="242" y="1160"/>
                    </a:lnTo>
                    <a:lnTo>
                      <a:pt x="226" y="1114"/>
                    </a:lnTo>
                    <a:lnTo>
                      <a:pt x="214" y="1066"/>
                    </a:lnTo>
                    <a:lnTo>
                      <a:pt x="206" y="1018"/>
                    </a:lnTo>
                    <a:lnTo>
                      <a:pt x="202" y="968"/>
                    </a:lnTo>
                    <a:lnTo>
                      <a:pt x="202" y="968"/>
                    </a:lnTo>
                    <a:lnTo>
                      <a:pt x="202" y="735"/>
                    </a:lnTo>
                    <a:lnTo>
                      <a:pt x="202" y="450"/>
                    </a:lnTo>
                    <a:lnTo>
                      <a:pt x="202" y="101"/>
                    </a:lnTo>
                    <a:lnTo>
                      <a:pt x="202" y="101"/>
                    </a:lnTo>
                    <a:lnTo>
                      <a:pt x="200" y="81"/>
                    </a:lnTo>
                    <a:lnTo>
                      <a:pt x="196" y="63"/>
                    </a:lnTo>
                    <a:lnTo>
                      <a:pt x="186" y="45"/>
                    </a:lnTo>
                    <a:lnTo>
                      <a:pt x="174" y="30"/>
                    </a:lnTo>
                    <a:lnTo>
                      <a:pt x="158" y="16"/>
                    </a:lnTo>
                    <a:lnTo>
                      <a:pt x="142" y="8"/>
                    </a:lnTo>
                    <a:lnTo>
                      <a:pt x="122" y="2"/>
                    </a:lnTo>
                    <a:lnTo>
                      <a:pt x="102" y="0"/>
                    </a:lnTo>
                    <a:lnTo>
                      <a:pt x="102" y="0"/>
                    </a:lnTo>
                    <a:lnTo>
                      <a:pt x="102" y="0"/>
                    </a:lnTo>
                    <a:lnTo>
                      <a:pt x="102" y="0"/>
                    </a:lnTo>
                    <a:lnTo>
                      <a:pt x="82" y="2"/>
                    </a:lnTo>
                    <a:lnTo>
                      <a:pt x="62" y="8"/>
                    </a:lnTo>
                    <a:lnTo>
                      <a:pt x="46" y="16"/>
                    </a:lnTo>
                    <a:lnTo>
                      <a:pt x="30" y="28"/>
                    </a:lnTo>
                    <a:lnTo>
                      <a:pt x="18" y="45"/>
                    </a:lnTo>
                    <a:lnTo>
                      <a:pt x="10" y="61"/>
                    </a:lnTo>
                    <a:lnTo>
                      <a:pt x="4" y="81"/>
                    </a:lnTo>
                    <a:lnTo>
                      <a:pt x="2" y="101"/>
                    </a:lnTo>
                    <a:lnTo>
                      <a:pt x="2" y="101"/>
                    </a:lnTo>
                    <a:lnTo>
                      <a:pt x="0" y="450"/>
                    </a:lnTo>
                    <a:lnTo>
                      <a:pt x="0" y="737"/>
                    </a:lnTo>
                    <a:lnTo>
                      <a:pt x="2" y="970"/>
                    </a:lnTo>
                    <a:lnTo>
                      <a:pt x="2" y="970"/>
                    </a:lnTo>
                    <a:lnTo>
                      <a:pt x="2" y="1006"/>
                    </a:lnTo>
                    <a:lnTo>
                      <a:pt x="6" y="1040"/>
                    </a:lnTo>
                    <a:lnTo>
                      <a:pt x="10" y="1074"/>
                    </a:lnTo>
                    <a:lnTo>
                      <a:pt x="16" y="1108"/>
                    </a:lnTo>
                    <a:lnTo>
                      <a:pt x="24" y="1142"/>
                    </a:lnTo>
                    <a:lnTo>
                      <a:pt x="34" y="1175"/>
                    </a:lnTo>
                    <a:lnTo>
                      <a:pt x="44" y="1207"/>
                    </a:lnTo>
                    <a:lnTo>
                      <a:pt x="56" y="1239"/>
                    </a:lnTo>
                    <a:lnTo>
                      <a:pt x="70" y="1271"/>
                    </a:lnTo>
                    <a:lnTo>
                      <a:pt x="86" y="1301"/>
                    </a:lnTo>
                    <a:lnTo>
                      <a:pt x="104" y="1329"/>
                    </a:lnTo>
                    <a:lnTo>
                      <a:pt x="122" y="1359"/>
                    </a:lnTo>
                    <a:lnTo>
                      <a:pt x="140" y="1387"/>
                    </a:lnTo>
                    <a:lnTo>
                      <a:pt x="162" y="1413"/>
                    </a:lnTo>
                    <a:lnTo>
                      <a:pt x="184" y="1439"/>
                    </a:lnTo>
                    <a:lnTo>
                      <a:pt x="208" y="1466"/>
                    </a:lnTo>
                    <a:lnTo>
                      <a:pt x="208" y="1466"/>
                    </a:lnTo>
                    <a:lnTo>
                      <a:pt x="234" y="1490"/>
                    </a:lnTo>
                    <a:lnTo>
                      <a:pt x="260" y="1512"/>
                    </a:lnTo>
                    <a:lnTo>
                      <a:pt x="286" y="1534"/>
                    </a:lnTo>
                    <a:lnTo>
                      <a:pt x="313" y="1554"/>
                    </a:lnTo>
                    <a:lnTo>
                      <a:pt x="343" y="1572"/>
                    </a:lnTo>
                    <a:lnTo>
                      <a:pt x="371" y="1588"/>
                    </a:lnTo>
                    <a:lnTo>
                      <a:pt x="403" y="1604"/>
                    </a:lnTo>
                    <a:lnTo>
                      <a:pt x="433" y="1618"/>
                    </a:lnTo>
                    <a:lnTo>
                      <a:pt x="465" y="1630"/>
                    </a:lnTo>
                    <a:lnTo>
                      <a:pt x="497" y="1642"/>
                    </a:lnTo>
                    <a:lnTo>
                      <a:pt x="529" y="1650"/>
                    </a:lnTo>
                    <a:lnTo>
                      <a:pt x="563" y="1658"/>
                    </a:lnTo>
                    <a:lnTo>
                      <a:pt x="597" y="1664"/>
                    </a:lnTo>
                    <a:lnTo>
                      <a:pt x="630" y="1668"/>
                    </a:lnTo>
                    <a:lnTo>
                      <a:pt x="664" y="1670"/>
                    </a:lnTo>
                    <a:lnTo>
                      <a:pt x="700" y="1672"/>
                    </a:lnTo>
                    <a:lnTo>
                      <a:pt x="700" y="1672"/>
                    </a:lnTo>
                    <a:lnTo>
                      <a:pt x="750" y="1670"/>
                    </a:lnTo>
                    <a:lnTo>
                      <a:pt x="798" y="1664"/>
                    </a:lnTo>
                    <a:lnTo>
                      <a:pt x="846" y="1656"/>
                    </a:lnTo>
                    <a:lnTo>
                      <a:pt x="894" y="1642"/>
                    </a:lnTo>
                    <a:lnTo>
                      <a:pt x="940" y="1626"/>
                    </a:lnTo>
                    <a:lnTo>
                      <a:pt x="985" y="1608"/>
                    </a:lnTo>
                    <a:lnTo>
                      <a:pt x="1027" y="1584"/>
                    </a:lnTo>
                    <a:lnTo>
                      <a:pt x="1071" y="1558"/>
                    </a:lnTo>
                    <a:lnTo>
                      <a:pt x="1071" y="1558"/>
                    </a:lnTo>
                    <a:lnTo>
                      <a:pt x="1107" y="1532"/>
                    </a:lnTo>
                    <a:lnTo>
                      <a:pt x="1143" y="1504"/>
                    </a:lnTo>
                    <a:lnTo>
                      <a:pt x="1177" y="1472"/>
                    </a:lnTo>
                    <a:lnTo>
                      <a:pt x="1209" y="1437"/>
                    </a:lnTo>
                    <a:lnTo>
                      <a:pt x="1241" y="1401"/>
                    </a:lnTo>
                    <a:lnTo>
                      <a:pt x="1271" y="1361"/>
                    </a:lnTo>
                    <a:lnTo>
                      <a:pt x="1300" y="1321"/>
                    </a:lnTo>
                    <a:lnTo>
                      <a:pt x="1326" y="1277"/>
                    </a:lnTo>
                    <a:lnTo>
                      <a:pt x="1326" y="1277"/>
                    </a:lnTo>
                    <a:lnTo>
                      <a:pt x="1350" y="1237"/>
                    </a:lnTo>
                    <a:lnTo>
                      <a:pt x="1372" y="1195"/>
                    </a:lnTo>
                    <a:lnTo>
                      <a:pt x="1420" y="1100"/>
                    </a:lnTo>
                    <a:lnTo>
                      <a:pt x="1468" y="1000"/>
                    </a:lnTo>
                    <a:lnTo>
                      <a:pt x="1512" y="902"/>
                    </a:lnTo>
                    <a:lnTo>
                      <a:pt x="1584" y="737"/>
                    </a:lnTo>
                    <a:lnTo>
                      <a:pt x="1615" y="663"/>
                    </a:lnTo>
                    <a:lnTo>
                      <a:pt x="1615" y="663"/>
                    </a:lnTo>
                    <a:lnTo>
                      <a:pt x="1621" y="643"/>
                    </a:lnTo>
                    <a:lnTo>
                      <a:pt x="1621" y="623"/>
                    </a:lnTo>
                    <a:lnTo>
                      <a:pt x="1619" y="602"/>
                    </a:lnTo>
                    <a:lnTo>
                      <a:pt x="1615" y="584"/>
                    </a:lnTo>
                    <a:lnTo>
                      <a:pt x="1605" y="568"/>
                    </a:lnTo>
                    <a:lnTo>
                      <a:pt x="1594" y="552"/>
                    </a:lnTo>
                    <a:lnTo>
                      <a:pt x="1578" y="540"/>
                    </a:lnTo>
                    <a:lnTo>
                      <a:pt x="1560" y="530"/>
                    </a:lnTo>
                    <a:lnTo>
                      <a:pt x="1560"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grpSp>
      <p:sp>
        <p:nvSpPr>
          <p:cNvPr id="17" name="Titre 1">
            <a:extLst>
              <a:ext uri="{FF2B5EF4-FFF2-40B4-BE49-F238E27FC236}">
                <a16:creationId xmlns:a16="http://schemas.microsoft.com/office/drawing/2014/main" id="{3694C884-AAD5-4C4C-80B4-3B4EF51429FD}"/>
              </a:ext>
            </a:extLst>
          </p:cNvPr>
          <p:cNvSpPr>
            <a:spLocks noGrp="1"/>
          </p:cNvSpPr>
          <p:nvPr>
            <p:ph type="title"/>
          </p:nvPr>
        </p:nvSpPr>
        <p:spPr>
          <a:xfrm>
            <a:off x="2801297" y="951569"/>
            <a:ext cx="5849937" cy="1755195"/>
          </a:xfrm>
        </p:spPr>
        <p:txBody>
          <a:bodyPr vert="horz" lIns="71561" tIns="35780" rIns="71561" bIns="35780" rtlCol="0" anchor="b">
            <a:normAutofit/>
          </a:bodyPr>
          <a:lstStyle>
            <a:lvl1pPr>
              <a:defRPr lang="fr-FR" sz="4000" dirty="0">
                <a:solidFill>
                  <a:schemeClr val="bg1"/>
                </a:solidFill>
                <a:latin typeface="Nunito ExtraBold" pitchFamily="2" charset="0"/>
                <a:ea typeface="+mn-ea"/>
                <a:cs typeface="+mn-cs"/>
              </a:defRPr>
            </a:lvl1pPr>
          </a:lstStyle>
          <a:p>
            <a:pPr marL="0" lvl="0" indent="0">
              <a:spcBef>
                <a:spcPct val="20000"/>
              </a:spcBef>
              <a:spcAft>
                <a:spcPts val="470"/>
              </a:spcAft>
              <a:buFont typeface="Arial" panose="020B0604020202020204" pitchFamily="34" charset="0"/>
            </a:pPr>
            <a:r>
              <a:rPr lang="it-IT" noProof="0" smtClean="0"/>
              <a:t>Fare clic per modificare lo stile del titolo</a:t>
            </a:r>
            <a:endParaRPr lang="en-GB" noProof="0" dirty="0"/>
          </a:p>
        </p:txBody>
      </p:sp>
      <p:sp>
        <p:nvSpPr>
          <p:cNvPr id="18" name="Sous-titre 2">
            <a:extLst>
              <a:ext uri="{FF2B5EF4-FFF2-40B4-BE49-F238E27FC236}">
                <a16:creationId xmlns:a16="http://schemas.microsoft.com/office/drawing/2014/main" id="{FF929070-AC56-7948-8C52-A53778CFF94B}"/>
              </a:ext>
            </a:extLst>
          </p:cNvPr>
          <p:cNvSpPr>
            <a:spLocks noGrp="1"/>
          </p:cNvSpPr>
          <p:nvPr>
            <p:ph type="subTitle" idx="1"/>
          </p:nvPr>
        </p:nvSpPr>
        <p:spPr>
          <a:xfrm>
            <a:off x="2801297" y="2849200"/>
            <a:ext cx="5849502" cy="1214438"/>
          </a:xfrm>
        </p:spPr>
        <p:txBody>
          <a:bodyPr vert="horz" lIns="71561" tIns="35780" rIns="71561" bIns="35780" rtlCol="0">
            <a:normAutofit/>
          </a:bodyPr>
          <a:lstStyle>
            <a:lvl1pPr>
              <a:defRPr lang="fr-FR" sz="2800" dirty="0">
                <a:solidFill>
                  <a:schemeClr val="bg1"/>
                </a:solidFill>
                <a:latin typeface="Nunito Light" pitchFamily="2" charset="0"/>
              </a:defRPr>
            </a:lvl1pPr>
          </a:lstStyle>
          <a:p>
            <a:pPr lvl="0"/>
            <a:r>
              <a:rPr lang="it-IT" noProof="0" smtClean="0"/>
              <a:t>Fare clic per modificare lo stile del sottotitolo dello schema</a:t>
            </a:r>
            <a:endParaRPr lang="en-GB" noProof="0" dirty="0"/>
          </a:p>
        </p:txBody>
      </p:sp>
    </p:spTree>
    <p:extLst>
      <p:ext uri="{BB962C8B-B14F-4D97-AF65-F5344CB8AC3E}">
        <p14:creationId xmlns:p14="http://schemas.microsoft.com/office/powerpoint/2010/main" val="1288288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77C8">
            <a:alpha val="0"/>
          </a:srgbClr>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92767" y="367162"/>
            <a:ext cx="8158468" cy="696527"/>
          </a:xfrm>
          <a:prstGeom prst="rect">
            <a:avLst/>
          </a:prstGeom>
        </p:spPr>
        <p:txBody>
          <a:bodyPr vert="horz" lIns="71561" tIns="35780" rIns="71561" bIns="35780" rtlCol="0" anchor="ctr">
            <a:normAutofit/>
          </a:bodyPr>
          <a:lstStyle/>
          <a:p>
            <a:endParaRPr lang="en-GB" noProof="0" dirty="0"/>
          </a:p>
        </p:txBody>
      </p:sp>
      <p:sp>
        <p:nvSpPr>
          <p:cNvPr id="3" name="Espace réservé du texte 2"/>
          <p:cNvSpPr>
            <a:spLocks noGrp="1"/>
          </p:cNvSpPr>
          <p:nvPr>
            <p:ph type="body" idx="1"/>
          </p:nvPr>
        </p:nvSpPr>
        <p:spPr>
          <a:xfrm>
            <a:off x="476545" y="1401620"/>
            <a:ext cx="8120063" cy="2724677"/>
          </a:xfrm>
          <a:prstGeom prst="rect">
            <a:avLst/>
          </a:prstGeom>
        </p:spPr>
        <p:txBody>
          <a:bodyPr vert="horz" lIns="71561" tIns="35780" rIns="71561" bIns="35780" rtlCol="0">
            <a:normAutofit/>
          </a:bodyPr>
          <a:lstStyle/>
          <a:p>
            <a:pPr lvl="0"/>
            <a:endParaRPr lang="en-GB" noProof="0" dirty="0"/>
          </a:p>
        </p:txBody>
      </p:sp>
    </p:spTree>
    <p:extLst>
      <p:ext uri="{BB962C8B-B14F-4D97-AF65-F5344CB8AC3E}">
        <p14:creationId xmlns:p14="http://schemas.microsoft.com/office/powerpoint/2010/main" val="275715259"/>
      </p:ext>
    </p:extLst>
  </p:cSld>
  <p:clrMap bg1="lt1" tx1="dk1" bg2="lt2" tx2="dk2" accent1="accent1" accent2="accent2" accent3="accent3" accent4="accent4" accent5="accent5" accent6="accent6" hlink="hlink" folHlink="folHlink"/>
  <p:sldLayoutIdLst>
    <p:sldLayoutId id="2147483826" r:id="rId1"/>
    <p:sldLayoutId id="2147483848" r:id="rId2"/>
    <p:sldLayoutId id="2147483798" r:id="rId3"/>
    <p:sldLayoutId id="2147483851" r:id="rId4"/>
    <p:sldLayoutId id="2147483850" r:id="rId5"/>
    <p:sldLayoutId id="2147483841" r:id="rId6"/>
    <p:sldLayoutId id="2147483846" r:id="rId7"/>
    <p:sldLayoutId id="2147483842" r:id="rId8"/>
    <p:sldLayoutId id="2147483847" r:id="rId9"/>
    <p:sldLayoutId id="2147483843" r:id="rId10"/>
    <p:sldLayoutId id="2147483853" r:id="rId11"/>
    <p:sldLayoutId id="2147483858" r:id="rId12"/>
    <p:sldLayoutId id="2147483830" r:id="rId13"/>
    <p:sldLayoutId id="2147483855" r:id="rId14"/>
    <p:sldLayoutId id="2147483799" r:id="rId15"/>
    <p:sldLayoutId id="2147483856" r:id="rId16"/>
    <p:sldLayoutId id="2147483829" r:id="rId17"/>
    <p:sldLayoutId id="2147483857" r:id="rId18"/>
    <p:sldLayoutId id="2147483854" r:id="rId19"/>
    <p:sldLayoutId id="2147483862" r:id="rId20"/>
    <p:sldLayoutId id="2147483838" r:id="rId21"/>
    <p:sldLayoutId id="2147483859" r:id="rId22"/>
    <p:sldLayoutId id="2147483839" r:id="rId23"/>
    <p:sldLayoutId id="2147483860" r:id="rId24"/>
    <p:sldLayoutId id="2147483840" r:id="rId25"/>
    <p:sldLayoutId id="2147483861" r:id="rId26"/>
    <p:sldLayoutId id="2147483835" r:id="rId27"/>
    <p:sldLayoutId id="2147483836" r:id="rId28"/>
    <p:sldLayoutId id="2147483837" r:id="rId29"/>
    <p:sldLayoutId id="2147483852" r:id="rId30"/>
    <p:sldLayoutId id="2147483844" r:id="rId31"/>
    <p:sldLayoutId id="2147483864" r:id="rId32"/>
  </p:sldLayoutIdLst>
  <p:txStyles>
    <p:titleStyle>
      <a:lvl1pPr algn="l" defTabSz="715609" rtl="0" eaLnBrk="1" latinLnBrk="0" hangingPunct="1">
        <a:spcBef>
          <a:spcPct val="0"/>
        </a:spcBef>
        <a:buNone/>
        <a:defRPr sz="3100" b="1" kern="1200">
          <a:solidFill>
            <a:srgbClr val="0077C8"/>
          </a:solidFill>
          <a:latin typeface="+mj-lt"/>
          <a:ea typeface="+mj-ea"/>
          <a:cs typeface="+mj-cs"/>
        </a:defRPr>
      </a:lvl1pPr>
    </p:titleStyle>
    <p:bodyStyle>
      <a:lvl1pPr marL="0" indent="0" algn="l" defTabSz="715609" rtl="0" eaLnBrk="1" latinLnBrk="0" hangingPunct="1">
        <a:spcBef>
          <a:spcPct val="20000"/>
        </a:spcBef>
        <a:spcAft>
          <a:spcPts val="470"/>
        </a:spcAft>
        <a:buFont typeface="Arial" panose="020B0604020202020204" pitchFamily="34" charset="0"/>
        <a:buNone/>
        <a:defRPr sz="1900" kern="1200">
          <a:solidFill>
            <a:srgbClr val="000000"/>
          </a:solidFill>
          <a:latin typeface="+mn-lt"/>
          <a:ea typeface="+mn-ea"/>
          <a:cs typeface="+mn-cs"/>
        </a:defRPr>
      </a:lvl1pPr>
      <a:lvl2pPr marL="626158" indent="-268354" algn="l" defTabSz="715609" rtl="0" eaLnBrk="1" latinLnBrk="0" hangingPunct="1">
        <a:spcBef>
          <a:spcPct val="20000"/>
        </a:spcBef>
        <a:spcAft>
          <a:spcPts val="470"/>
        </a:spcAft>
        <a:buFont typeface="Arial" panose="020B0604020202020204" pitchFamily="34" charset="0"/>
        <a:buChar char="•"/>
        <a:defRPr sz="1600" kern="1200">
          <a:solidFill>
            <a:srgbClr val="000000"/>
          </a:solidFill>
          <a:latin typeface="+mn-lt"/>
          <a:ea typeface="+mn-ea"/>
          <a:cs typeface="+mn-cs"/>
        </a:defRPr>
      </a:lvl2pPr>
      <a:lvl3pPr marL="715609" indent="0" algn="l" defTabSz="715609" rtl="0" eaLnBrk="1" latinLnBrk="0" hangingPunct="1">
        <a:spcBef>
          <a:spcPct val="20000"/>
        </a:spcBef>
        <a:spcAft>
          <a:spcPts val="470"/>
        </a:spcAft>
        <a:buFont typeface="Arial" panose="020B0604020202020204" pitchFamily="34" charset="0"/>
        <a:buNone/>
        <a:defRPr sz="1600" kern="1200">
          <a:solidFill>
            <a:srgbClr val="000000"/>
          </a:solidFill>
          <a:latin typeface="+mn-lt"/>
          <a:ea typeface="+mn-ea"/>
          <a:cs typeface="+mn-cs"/>
        </a:defRPr>
      </a:lvl3pPr>
      <a:lvl4pPr marL="1341768" indent="-268354" algn="l" defTabSz="715609" rtl="0" eaLnBrk="1" latinLnBrk="0" hangingPunct="1">
        <a:spcBef>
          <a:spcPct val="20000"/>
        </a:spcBef>
        <a:spcAft>
          <a:spcPts val="470"/>
        </a:spcAft>
        <a:buFont typeface="Courier New" panose="02070309020205020404" pitchFamily="49" charset="0"/>
        <a:buChar char="o"/>
        <a:defRPr sz="1600" kern="1200" baseline="0">
          <a:solidFill>
            <a:srgbClr val="000000"/>
          </a:solidFill>
          <a:latin typeface="+mn-lt"/>
          <a:ea typeface="+mn-ea"/>
          <a:cs typeface="+mn-cs"/>
        </a:defRPr>
      </a:lvl4pPr>
      <a:lvl5pPr marL="1610121" indent="-178902" algn="l" defTabSz="715609" rtl="0" eaLnBrk="1" latinLnBrk="0" hangingPunct="1">
        <a:spcBef>
          <a:spcPct val="20000"/>
        </a:spcBef>
        <a:spcAft>
          <a:spcPts val="470"/>
        </a:spcAft>
        <a:buFont typeface="Arial" panose="020B0604020202020204" pitchFamily="34" charset="0"/>
        <a:buChar char="»"/>
        <a:defRPr sz="1600" kern="1200">
          <a:solidFill>
            <a:srgbClr val="0077C8"/>
          </a:solidFill>
          <a:latin typeface="+mn-lt"/>
          <a:ea typeface="+mn-ea"/>
          <a:cs typeface="+mn-cs"/>
        </a:defRPr>
      </a:lvl5pPr>
      <a:lvl6pPr marL="1967926" indent="-178902" algn="l" defTabSz="715609"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325731" indent="-178902" algn="l" defTabSz="715609"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2683535" indent="-178902" algn="l" defTabSz="715609"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041340" indent="-178902" algn="l" defTabSz="715609"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p:bodyStyle>
    <p:otherStyle>
      <a:defPPr>
        <a:defRPr lang="fr-FR"/>
      </a:defPPr>
      <a:lvl1pPr marL="0" algn="l" defTabSz="715609" rtl="0" eaLnBrk="1" latinLnBrk="0" hangingPunct="1">
        <a:defRPr sz="1400" kern="1200">
          <a:solidFill>
            <a:schemeClr val="tx1"/>
          </a:solidFill>
          <a:latin typeface="+mn-lt"/>
          <a:ea typeface="+mn-ea"/>
          <a:cs typeface="+mn-cs"/>
        </a:defRPr>
      </a:lvl1pPr>
      <a:lvl2pPr marL="357805" algn="l" defTabSz="715609" rtl="0" eaLnBrk="1" latinLnBrk="0" hangingPunct="1">
        <a:defRPr sz="1400" kern="1200">
          <a:solidFill>
            <a:schemeClr val="tx1"/>
          </a:solidFill>
          <a:latin typeface="+mn-lt"/>
          <a:ea typeface="+mn-ea"/>
          <a:cs typeface="+mn-cs"/>
        </a:defRPr>
      </a:lvl2pPr>
      <a:lvl3pPr marL="715609" algn="l" defTabSz="715609" rtl="0" eaLnBrk="1" latinLnBrk="0" hangingPunct="1">
        <a:defRPr sz="1400" kern="1200">
          <a:solidFill>
            <a:schemeClr val="tx1"/>
          </a:solidFill>
          <a:latin typeface="+mn-lt"/>
          <a:ea typeface="+mn-ea"/>
          <a:cs typeface="+mn-cs"/>
        </a:defRPr>
      </a:lvl3pPr>
      <a:lvl4pPr marL="1073414" algn="l" defTabSz="715609" rtl="0" eaLnBrk="1" latinLnBrk="0" hangingPunct="1">
        <a:defRPr sz="1400" kern="1200">
          <a:solidFill>
            <a:schemeClr val="tx1"/>
          </a:solidFill>
          <a:latin typeface="+mn-lt"/>
          <a:ea typeface="+mn-ea"/>
          <a:cs typeface="+mn-cs"/>
        </a:defRPr>
      </a:lvl4pPr>
      <a:lvl5pPr marL="1431219" algn="l" defTabSz="715609" rtl="0" eaLnBrk="1" latinLnBrk="0" hangingPunct="1">
        <a:defRPr sz="1400" kern="1200">
          <a:solidFill>
            <a:schemeClr val="tx1"/>
          </a:solidFill>
          <a:latin typeface="+mn-lt"/>
          <a:ea typeface="+mn-ea"/>
          <a:cs typeface="+mn-cs"/>
        </a:defRPr>
      </a:lvl5pPr>
      <a:lvl6pPr marL="1789024" algn="l" defTabSz="715609" rtl="0" eaLnBrk="1" latinLnBrk="0" hangingPunct="1">
        <a:defRPr sz="1400" kern="1200">
          <a:solidFill>
            <a:schemeClr val="tx1"/>
          </a:solidFill>
          <a:latin typeface="+mn-lt"/>
          <a:ea typeface="+mn-ea"/>
          <a:cs typeface="+mn-cs"/>
        </a:defRPr>
      </a:lvl6pPr>
      <a:lvl7pPr marL="2146828" algn="l" defTabSz="715609" rtl="0" eaLnBrk="1" latinLnBrk="0" hangingPunct="1">
        <a:defRPr sz="1400" kern="1200">
          <a:solidFill>
            <a:schemeClr val="tx1"/>
          </a:solidFill>
          <a:latin typeface="+mn-lt"/>
          <a:ea typeface="+mn-ea"/>
          <a:cs typeface="+mn-cs"/>
        </a:defRPr>
      </a:lvl7pPr>
      <a:lvl8pPr marL="2504633" algn="l" defTabSz="715609" rtl="0" eaLnBrk="1" latinLnBrk="0" hangingPunct="1">
        <a:defRPr sz="1400" kern="1200">
          <a:solidFill>
            <a:schemeClr val="tx1"/>
          </a:solidFill>
          <a:latin typeface="+mn-lt"/>
          <a:ea typeface="+mn-ea"/>
          <a:cs typeface="+mn-cs"/>
        </a:defRPr>
      </a:lvl8pPr>
      <a:lvl9pPr marL="2862438" algn="l" defTabSz="715609"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hyperlink" Target="mailto:x.xxxxxxx@hi.org" TargetMode="External"/><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179512" y="771550"/>
            <a:ext cx="8632684" cy="3456732"/>
          </a:xfrm>
          <a:prstGeom prst="rect">
            <a:avLst/>
          </a:prstGeom>
        </p:spPr>
      </p:pic>
      <p:sp>
        <p:nvSpPr>
          <p:cNvPr id="2" name="Title 1"/>
          <p:cNvSpPr>
            <a:spLocks noGrp="1"/>
          </p:cNvSpPr>
          <p:nvPr>
            <p:ph type="title"/>
          </p:nvPr>
        </p:nvSpPr>
        <p:spPr>
          <a:xfrm>
            <a:off x="467544" y="51470"/>
            <a:ext cx="8158468" cy="696527"/>
          </a:xfrm>
        </p:spPr>
        <p:txBody>
          <a:bodyPr>
            <a:normAutofit fontScale="90000"/>
          </a:bodyPr>
          <a:lstStyle/>
          <a:p>
            <a:r>
              <a:rPr lang="fr-BE" dirty="0" smtClean="0"/>
              <a:t>Un langage </a:t>
            </a:r>
            <a:r>
              <a:rPr lang="fr-BE" dirty="0" smtClean="0"/>
              <a:t>commun </a:t>
            </a:r>
            <a:r>
              <a:rPr lang="fr-BE" dirty="0" smtClean="0"/>
              <a:t>pour une narrative partagée</a:t>
            </a:r>
            <a:endParaRPr lang="fr-BE" dirty="0"/>
          </a:p>
        </p:txBody>
      </p:sp>
      <p:pic>
        <p:nvPicPr>
          <p:cNvPr id="4" name="Picture 8" descr="The New Public Health - 3rd Edition">
            <a:extLst>
              <a:ext uri="{FF2B5EF4-FFF2-40B4-BE49-F238E27FC236}">
                <a16:creationId xmlns:a16="http://schemas.microsoft.com/office/drawing/2014/main" id="{FAE234AE-9CE1-4C0D-F802-A82CE1F5DE65}"/>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82117" y="4251835"/>
            <a:ext cx="576064" cy="69276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12" descr="Amazon.fr - One Health: People, Animals, and the Environment - Atlas,  Ronald M., Maloy, Stanley - Livres">
            <a:extLst>
              <a:ext uri="{FF2B5EF4-FFF2-40B4-BE49-F238E27FC236}">
                <a16:creationId xmlns:a16="http://schemas.microsoft.com/office/drawing/2014/main" id="{4E76ED6E-B122-306E-64EB-B4BF3660CF8B}"/>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69746" y="3933371"/>
            <a:ext cx="773996" cy="101033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6" descr="Global Health Governance and Policy: An Introduction - 1st Edition - E">
            <a:extLst>
              <a:ext uri="{FF2B5EF4-FFF2-40B4-BE49-F238E27FC236}">
                <a16:creationId xmlns:a16="http://schemas.microsoft.com/office/drawing/2014/main" id="{F23FC63B-63CF-1D6E-1DA4-52BD72B17DC0}"/>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05832" y="4019253"/>
            <a:ext cx="652871" cy="92214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4" descr="Planetary Health | 9781610919661 | Samuel Myers | Boeken | bol.com">
            <a:extLst>
              <a:ext uri="{FF2B5EF4-FFF2-40B4-BE49-F238E27FC236}">
                <a16:creationId xmlns:a16="http://schemas.microsoft.com/office/drawing/2014/main" id="{1005A069-6C4A-42C2-38C4-4A8FC0C734BF}"/>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05663" y="3915126"/>
            <a:ext cx="774720" cy="108234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8" name="Picture 3">
            <a:extLst>
              <a:ext uri="{FF2B5EF4-FFF2-40B4-BE49-F238E27FC236}">
                <a16:creationId xmlns:a16="http://schemas.microsoft.com/office/drawing/2014/main" id="{56C03BC8-52E8-8493-5014-6602799F6CF4}"/>
              </a:ext>
            </a:extLst>
          </p:cNvPr>
          <p:cNvPicPr>
            <a:picLocks noChangeAspect="1"/>
          </p:cNvPicPr>
          <p:nvPr/>
        </p:nvPicPr>
        <p:blipFill>
          <a:blip r:embed="rId8"/>
          <a:stretch>
            <a:fillRect/>
          </a:stretch>
        </p:blipFill>
        <p:spPr>
          <a:xfrm>
            <a:off x="4406534" y="4049230"/>
            <a:ext cx="578443" cy="814136"/>
          </a:xfrm>
          <a:prstGeom prst="rect">
            <a:avLst/>
          </a:prstGeom>
          <a:ln>
            <a:solidFill>
              <a:schemeClr val="tx1"/>
            </a:solidFill>
          </a:ln>
        </p:spPr>
      </p:pic>
    </p:spTree>
    <p:extLst>
      <p:ext uri="{BB962C8B-B14F-4D97-AF65-F5344CB8AC3E}">
        <p14:creationId xmlns:p14="http://schemas.microsoft.com/office/powerpoint/2010/main" val="123477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150D5C55-E3EC-D94C-8BD5-0636131A7683}"/>
              </a:ext>
            </a:extLst>
          </p:cNvPr>
          <p:cNvSpPr>
            <a:spLocks noGrp="1"/>
          </p:cNvSpPr>
          <p:nvPr>
            <p:ph type="title"/>
          </p:nvPr>
        </p:nvSpPr>
        <p:spPr>
          <a:xfrm>
            <a:off x="2768212" y="1"/>
            <a:ext cx="5849497" cy="1275606"/>
          </a:xfrm>
        </p:spPr>
        <p:txBody>
          <a:bodyPr>
            <a:normAutofit fontScale="90000"/>
          </a:bodyPr>
          <a:lstStyle/>
          <a:p>
            <a:pPr algn="ctr"/>
            <a:r>
              <a:rPr lang="fr-BE" dirty="0"/>
              <a:t>Santé planétaire </a:t>
            </a:r>
            <a:r>
              <a:rPr lang="fr-BE" dirty="0" smtClean="0"/>
              <a:t/>
            </a:r>
            <a:br>
              <a:rPr lang="fr-BE" dirty="0" smtClean="0"/>
            </a:br>
            <a:r>
              <a:rPr lang="fr-BE" dirty="0" smtClean="0"/>
              <a:t>et </a:t>
            </a:r>
            <a:r>
              <a:rPr lang="fr-BE" dirty="0"/>
              <a:t>travail humanitaire</a:t>
            </a:r>
            <a:endParaRPr lang="en-GB" dirty="0"/>
          </a:p>
        </p:txBody>
      </p:sp>
      <p:sp>
        <p:nvSpPr>
          <p:cNvPr id="2" name="Espace réservé du texte 1">
            <a:extLst>
              <a:ext uri="{FF2B5EF4-FFF2-40B4-BE49-F238E27FC236}">
                <a16:creationId xmlns:a16="http://schemas.microsoft.com/office/drawing/2014/main" id="{10BC5924-ACC8-6B4E-AB14-70C6A28865FB}"/>
              </a:ext>
            </a:extLst>
          </p:cNvPr>
          <p:cNvSpPr>
            <a:spLocks noGrp="1"/>
          </p:cNvSpPr>
          <p:nvPr>
            <p:ph type="subTitle" idx="1"/>
          </p:nvPr>
        </p:nvSpPr>
        <p:spPr>
          <a:xfrm>
            <a:off x="179513" y="3458774"/>
            <a:ext cx="1872208" cy="409120"/>
          </a:xfrm>
        </p:spPr>
        <p:txBody>
          <a:bodyPr>
            <a:normAutofit/>
          </a:bodyPr>
          <a:lstStyle/>
          <a:p>
            <a:pPr algn="ctr"/>
            <a:r>
              <a:rPr lang="en-GB" sz="2000" dirty="0" smtClean="0"/>
              <a:t>2022/09/27</a:t>
            </a:r>
            <a:endParaRPr lang="en-GB" dirty="0"/>
          </a:p>
        </p:txBody>
      </p:sp>
      <p:sp>
        <p:nvSpPr>
          <p:cNvPr id="3" name="Rettangolo 2"/>
          <p:cNvSpPr/>
          <p:nvPr/>
        </p:nvSpPr>
        <p:spPr>
          <a:xfrm>
            <a:off x="2768212" y="1585330"/>
            <a:ext cx="6048672" cy="1815882"/>
          </a:xfrm>
          <a:prstGeom prst="rect">
            <a:avLst/>
          </a:prstGeom>
        </p:spPr>
        <p:txBody>
          <a:bodyPr wrap="square">
            <a:spAutoFit/>
          </a:bodyPr>
          <a:lstStyle/>
          <a:p>
            <a:r>
              <a:rPr lang="fr-BE" sz="1400" i="1" dirty="0"/>
              <a:t>La réponse </a:t>
            </a:r>
            <a:r>
              <a:rPr lang="fr-BE" sz="1400" i="1" dirty="0" smtClean="0"/>
              <a:t>classique </a:t>
            </a:r>
            <a:r>
              <a:rPr lang="fr-BE" sz="1400" i="1" dirty="0"/>
              <a:t>du secteur humanitaire consiste souvent en </a:t>
            </a:r>
            <a:r>
              <a:rPr lang="fr-BE" sz="1400" i="1" dirty="0" smtClean="0"/>
              <a:t>faire face à une carence </a:t>
            </a:r>
            <a:r>
              <a:rPr lang="fr-BE" sz="1400" i="1" dirty="0"/>
              <a:t>de </a:t>
            </a:r>
            <a:r>
              <a:rPr lang="fr-BE" sz="1400" i="1" dirty="0" smtClean="0"/>
              <a:t>ressources spécifiques. </a:t>
            </a:r>
            <a:r>
              <a:rPr lang="fr-BE" sz="1400" i="1" dirty="0"/>
              <a:t>Quelqu'un n'a pas de nourriture : nous pouvons lui donner de la nourriture. </a:t>
            </a:r>
            <a:r>
              <a:rPr lang="fr-BE" sz="1400" i="1" dirty="0" smtClean="0"/>
              <a:t>Et ainsi de suite. </a:t>
            </a:r>
            <a:endParaRPr lang="fr-BE" sz="1400" i="1" dirty="0"/>
          </a:p>
          <a:p>
            <a:endParaRPr lang="fr-BE" sz="1400" i="1" dirty="0"/>
          </a:p>
          <a:p>
            <a:r>
              <a:rPr lang="fr-BE" sz="1400" b="1" i="1" dirty="0"/>
              <a:t>Mais avec le problème du climat, dont nous savons qu'il est complexe et à multiples facettes, le secteur humanitaire n'est pas en mesure de dire </a:t>
            </a:r>
            <a:r>
              <a:rPr lang="fr-BE" sz="1400" b="1" i="1" dirty="0" smtClean="0"/>
              <a:t>"</a:t>
            </a:r>
            <a:r>
              <a:rPr lang="fr-BE" sz="1400" b="1" i="1" dirty="0"/>
              <a:t>voilà le problème, nous avons une solution", car nous ne l'avons pas</a:t>
            </a:r>
            <a:r>
              <a:rPr lang="fr-BE" sz="1400" b="1" i="1" dirty="0" smtClean="0"/>
              <a:t>.</a:t>
            </a:r>
          </a:p>
        </p:txBody>
      </p:sp>
    </p:spTree>
    <p:extLst>
      <p:ext uri="{BB962C8B-B14F-4D97-AF65-F5344CB8AC3E}">
        <p14:creationId xmlns:p14="http://schemas.microsoft.com/office/powerpoint/2010/main" val="11206102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limate change and health"/>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9314" b="5712"/>
          <a:stretch/>
        </p:blipFill>
        <p:spPr bwMode="auto">
          <a:xfrm>
            <a:off x="899592" y="3075806"/>
            <a:ext cx="7130739" cy="17635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4"/>
          <a:srcRect l="14785" t="9279" r="5384" b="15338"/>
          <a:stretch/>
        </p:blipFill>
        <p:spPr>
          <a:xfrm>
            <a:off x="4788024" y="308512"/>
            <a:ext cx="3096344" cy="2716090"/>
          </a:xfrm>
          <a:prstGeom prst="rect">
            <a:avLst/>
          </a:prstGeom>
        </p:spPr>
      </p:pic>
      <p:sp>
        <p:nvSpPr>
          <p:cNvPr id="6" name="Titre 5"/>
          <p:cNvSpPr>
            <a:spLocks noGrp="1"/>
          </p:cNvSpPr>
          <p:nvPr>
            <p:ph type="title"/>
          </p:nvPr>
        </p:nvSpPr>
        <p:spPr>
          <a:xfrm>
            <a:off x="539552" y="-78005"/>
            <a:ext cx="8158468" cy="696527"/>
          </a:xfrm>
        </p:spPr>
        <p:txBody>
          <a:bodyPr>
            <a:normAutofit/>
          </a:bodyPr>
          <a:lstStyle/>
          <a:p>
            <a:pPr algn="ctr"/>
            <a:r>
              <a:rPr lang="fr-BE" sz="2400" dirty="0" smtClean="0"/>
              <a:t>L’humanitaire dans l'Anthropocène</a:t>
            </a:r>
            <a:endParaRPr lang="en-GB" sz="2400" dirty="0"/>
          </a:p>
        </p:txBody>
      </p:sp>
      <p:pic>
        <p:nvPicPr>
          <p:cNvPr id="1030" name="Picture 6" descr="Figure thumbnail gr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81272"/>
          <a:stretch/>
        </p:blipFill>
        <p:spPr bwMode="auto">
          <a:xfrm>
            <a:off x="1043608" y="565340"/>
            <a:ext cx="2664296" cy="71777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igure thumbnail gr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6449"/>
          <a:stretch/>
        </p:blipFill>
        <p:spPr bwMode="auto">
          <a:xfrm>
            <a:off x="1043608" y="1289448"/>
            <a:ext cx="2687950" cy="168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04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2051720" y="51470"/>
            <a:ext cx="6992326" cy="4934639"/>
          </a:xfrm>
          <a:prstGeom prst="rect">
            <a:avLst/>
          </a:prstGeom>
        </p:spPr>
      </p:pic>
      <p:sp>
        <p:nvSpPr>
          <p:cNvPr id="3" name="Rectangle 2"/>
          <p:cNvSpPr/>
          <p:nvPr/>
        </p:nvSpPr>
        <p:spPr>
          <a:xfrm>
            <a:off x="2419310" y="2211710"/>
            <a:ext cx="1872208" cy="648072"/>
          </a:xfrm>
          <a:prstGeom prst="rect">
            <a:avLst/>
          </a:prstGeom>
          <a:solidFill>
            <a:srgbClr val="A11D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800"/>
              <a:t>les événements, les informations et les panneaux de signalisation doivent être accessibles aux personnes handicapées.</a:t>
            </a:r>
          </a:p>
        </p:txBody>
      </p:sp>
      <p:sp>
        <p:nvSpPr>
          <p:cNvPr id="5" name="Rectangle 4"/>
          <p:cNvSpPr/>
          <p:nvPr/>
        </p:nvSpPr>
        <p:spPr>
          <a:xfrm>
            <a:off x="6928420" y="4155926"/>
            <a:ext cx="1839768" cy="648072"/>
          </a:xfrm>
          <a:prstGeom prst="rect">
            <a:avLst/>
          </a:prstGeom>
          <a:solidFill>
            <a:srgbClr val="A11D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800" dirty="0"/>
              <a:t>Le financement de la lutte contre le changement climatique doit inclure le handicap et le financement du handicap doit prendre en compte le changement climatique.</a:t>
            </a:r>
          </a:p>
        </p:txBody>
      </p:sp>
      <p:sp>
        <p:nvSpPr>
          <p:cNvPr id="6" name="Rectangle 5"/>
          <p:cNvSpPr/>
          <p:nvPr/>
        </p:nvSpPr>
        <p:spPr>
          <a:xfrm>
            <a:off x="2419310" y="4125627"/>
            <a:ext cx="1850916" cy="648072"/>
          </a:xfrm>
          <a:prstGeom prst="rect">
            <a:avLst/>
          </a:prstGeom>
          <a:solidFill>
            <a:srgbClr val="A11D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800" dirty="0"/>
              <a:t>La COP26 doit montrer l'exemple en garantissant un événement totalement accessible et inclusif.</a:t>
            </a:r>
          </a:p>
        </p:txBody>
      </p:sp>
      <p:sp>
        <p:nvSpPr>
          <p:cNvPr id="7" name="Rectangle 6"/>
          <p:cNvSpPr/>
          <p:nvPr/>
        </p:nvSpPr>
        <p:spPr>
          <a:xfrm>
            <a:off x="6895980" y="2194753"/>
            <a:ext cx="1872208" cy="648072"/>
          </a:xfrm>
          <a:prstGeom prst="rect">
            <a:avLst/>
          </a:prstGeom>
          <a:solidFill>
            <a:srgbClr val="A11D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800" dirty="0"/>
              <a:t>Les données relatives à l'impact du changement climatique sur les personnes handicapées doivent être collectées et ventilées.</a:t>
            </a:r>
          </a:p>
        </p:txBody>
      </p:sp>
      <p:sp>
        <p:nvSpPr>
          <p:cNvPr id="8" name="Rectangle 7"/>
          <p:cNvSpPr/>
          <p:nvPr/>
        </p:nvSpPr>
        <p:spPr>
          <a:xfrm>
            <a:off x="4637816" y="4128653"/>
            <a:ext cx="1872208" cy="648072"/>
          </a:xfrm>
          <a:prstGeom prst="rect">
            <a:avLst/>
          </a:prstGeom>
          <a:solidFill>
            <a:srgbClr val="A11D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800" dirty="0"/>
              <a:t>Les organisations travaillant sur le changement climatique doivent inclure les jeunes, les femmes et les personnes indigènes handicapées.</a:t>
            </a:r>
          </a:p>
        </p:txBody>
      </p:sp>
      <p:sp>
        <p:nvSpPr>
          <p:cNvPr id="9" name="Rectangle 8"/>
          <p:cNvSpPr/>
          <p:nvPr/>
        </p:nvSpPr>
        <p:spPr>
          <a:xfrm>
            <a:off x="4651558" y="2229892"/>
            <a:ext cx="1872208" cy="701897"/>
          </a:xfrm>
          <a:prstGeom prst="rect">
            <a:avLst/>
          </a:prstGeom>
          <a:solidFill>
            <a:srgbClr val="A11D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800" dirty="0"/>
              <a:t>Les organisations de personnes handicapées devraient être impliquées en tant que parties prenantes dans les négociations sur le changement climatique à tous les niveaux.</a:t>
            </a:r>
          </a:p>
        </p:txBody>
      </p:sp>
      <p:pic>
        <p:nvPicPr>
          <p:cNvPr id="5122" name="Picture 2" descr="COP26 Unaccessible Conference | UNFCCC - Karine Elharra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455" t="-1233" r="17455" b="1233"/>
          <a:stretch/>
        </p:blipFill>
        <p:spPr bwMode="auto">
          <a:xfrm>
            <a:off x="-295799" y="3324645"/>
            <a:ext cx="2347519" cy="1623369"/>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a:spLocks noGrp="1"/>
          </p:cNvSpPr>
          <p:nvPr>
            <p:ph type="title"/>
          </p:nvPr>
        </p:nvSpPr>
        <p:spPr>
          <a:xfrm>
            <a:off x="0" y="1466625"/>
            <a:ext cx="2280046" cy="696527"/>
          </a:xfrm>
        </p:spPr>
        <p:txBody>
          <a:bodyPr>
            <a:normAutofit fontScale="90000"/>
          </a:bodyPr>
          <a:lstStyle/>
          <a:p>
            <a:pPr algn="ctr"/>
            <a:r>
              <a:rPr lang="fr-BE" sz="2400" dirty="0" smtClean="0"/>
              <a:t>Handicap et climat: des actions conjointes</a:t>
            </a:r>
            <a:endParaRPr lang="fr-BE" sz="2400" dirty="0"/>
          </a:p>
        </p:txBody>
      </p:sp>
    </p:spTree>
    <p:extLst>
      <p:ext uri="{BB962C8B-B14F-4D97-AF65-F5344CB8AC3E}">
        <p14:creationId xmlns:p14="http://schemas.microsoft.com/office/powerpoint/2010/main" val="10810334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magine 13"/>
          <p:cNvPicPr>
            <a:picLocks noChangeAspect="1"/>
          </p:cNvPicPr>
          <p:nvPr/>
        </p:nvPicPr>
        <p:blipFill rotWithShape="1">
          <a:blip r:embed="rId3"/>
          <a:srcRect l="14944" r="16567"/>
          <a:stretch/>
        </p:blipFill>
        <p:spPr>
          <a:xfrm>
            <a:off x="2699792" y="698932"/>
            <a:ext cx="3960440" cy="3724795"/>
          </a:xfrm>
          <a:prstGeom prst="rect">
            <a:avLst/>
          </a:prstGeom>
        </p:spPr>
      </p:pic>
      <p:pic>
        <p:nvPicPr>
          <p:cNvPr id="18" name="Immagine 17"/>
          <p:cNvPicPr>
            <a:picLocks noChangeAspect="1"/>
          </p:cNvPicPr>
          <p:nvPr/>
        </p:nvPicPr>
        <p:blipFill rotWithShape="1">
          <a:blip r:embed="rId4"/>
          <a:srcRect l="8963" r="5888"/>
          <a:stretch/>
        </p:blipFill>
        <p:spPr>
          <a:xfrm>
            <a:off x="2699792" y="746564"/>
            <a:ext cx="4104457" cy="3677163"/>
          </a:xfrm>
          <a:prstGeom prst="rect">
            <a:avLst/>
          </a:prstGeom>
        </p:spPr>
      </p:pic>
      <p:sp>
        <p:nvSpPr>
          <p:cNvPr id="2" name="Rectangle 1"/>
          <p:cNvSpPr/>
          <p:nvPr/>
        </p:nvSpPr>
        <p:spPr>
          <a:xfrm>
            <a:off x="107504" y="1563638"/>
            <a:ext cx="2592288" cy="1754326"/>
          </a:xfrm>
          <a:prstGeom prst="rect">
            <a:avLst/>
          </a:prstGeom>
        </p:spPr>
        <p:txBody>
          <a:bodyPr wrap="square">
            <a:spAutoFit/>
          </a:bodyPr>
          <a:lstStyle/>
          <a:p>
            <a:r>
              <a:rPr lang="fr-BE" sz="1200" dirty="0"/>
              <a:t>Les limites planétaires</a:t>
            </a:r>
          </a:p>
          <a:p>
            <a:r>
              <a:rPr lang="fr-BE" sz="1200" dirty="0" smtClean="0">
                <a:solidFill>
                  <a:srgbClr val="92D050"/>
                </a:solidFill>
              </a:rPr>
              <a:t>Les </a:t>
            </a:r>
            <a:r>
              <a:rPr lang="fr-BE" sz="1200" dirty="0">
                <a:solidFill>
                  <a:srgbClr val="92D050"/>
                </a:solidFill>
              </a:rPr>
              <a:t>déterminants environnementaux de la santé</a:t>
            </a:r>
          </a:p>
          <a:p>
            <a:r>
              <a:rPr lang="fr-BE" sz="1200" dirty="0" smtClean="0">
                <a:solidFill>
                  <a:srgbClr val="FFC000"/>
                </a:solidFill>
              </a:rPr>
              <a:t>Le cycle </a:t>
            </a:r>
            <a:r>
              <a:rPr lang="fr-BE" sz="1200" dirty="0">
                <a:solidFill>
                  <a:srgbClr val="FFC000"/>
                </a:solidFill>
              </a:rPr>
              <a:t>d'utilisation</a:t>
            </a:r>
          </a:p>
          <a:p>
            <a:r>
              <a:rPr lang="fr-BE" sz="1200" dirty="0" smtClean="0">
                <a:solidFill>
                  <a:srgbClr val="000000"/>
                </a:solidFill>
              </a:rPr>
              <a:t>Les déterminants </a:t>
            </a:r>
            <a:r>
              <a:rPr lang="fr-BE" sz="1200" dirty="0">
                <a:solidFill>
                  <a:srgbClr val="000000"/>
                </a:solidFill>
              </a:rPr>
              <a:t>sociaux de la </a:t>
            </a:r>
            <a:r>
              <a:rPr lang="fr-BE" sz="1200" dirty="0" smtClean="0">
                <a:solidFill>
                  <a:srgbClr val="000000"/>
                </a:solidFill>
              </a:rPr>
              <a:t>santé</a:t>
            </a:r>
          </a:p>
          <a:p>
            <a:r>
              <a:rPr lang="fr-BE" sz="1200" dirty="0" smtClean="0">
                <a:solidFill>
                  <a:srgbClr val="FF0000"/>
                </a:solidFill>
              </a:rPr>
              <a:t>Les </a:t>
            </a:r>
            <a:endParaRPr lang="fr-BE" sz="1200" dirty="0">
              <a:solidFill>
                <a:srgbClr val="FF0000"/>
              </a:solidFill>
            </a:endParaRPr>
          </a:p>
          <a:p>
            <a:r>
              <a:rPr lang="fr-BE" sz="1200" dirty="0">
                <a:solidFill>
                  <a:srgbClr val="FF0000"/>
                </a:solidFill>
              </a:rPr>
              <a:t>personnes, communautés, institutions </a:t>
            </a:r>
          </a:p>
        </p:txBody>
      </p:sp>
      <p:cxnSp>
        <p:nvCxnSpPr>
          <p:cNvPr id="4" name="Straight Arrow Connector 3"/>
          <p:cNvCxnSpPr/>
          <p:nvPr/>
        </p:nvCxnSpPr>
        <p:spPr>
          <a:xfrm>
            <a:off x="1907704" y="1707654"/>
            <a:ext cx="86409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1907704" y="1923678"/>
            <a:ext cx="864096" cy="0"/>
          </a:xfrm>
          <a:prstGeom prst="straightConnector1">
            <a:avLst/>
          </a:prstGeom>
          <a:ln>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907704" y="2283718"/>
            <a:ext cx="864096" cy="0"/>
          </a:xfrm>
          <a:prstGeom prst="straightConnector1">
            <a:avLst/>
          </a:prstGeom>
          <a:ln>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907704" y="2643758"/>
            <a:ext cx="864096"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907704" y="3147814"/>
            <a:ext cx="864096"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itle 1"/>
          <p:cNvSpPr txBox="1">
            <a:spLocks/>
          </p:cNvSpPr>
          <p:nvPr/>
        </p:nvSpPr>
        <p:spPr>
          <a:xfrm>
            <a:off x="531728" y="74083"/>
            <a:ext cx="8158468" cy="696527"/>
          </a:xfrm>
          <a:prstGeom prst="rect">
            <a:avLst/>
          </a:prstGeom>
        </p:spPr>
        <p:txBody>
          <a:bodyPr>
            <a:normAutofit fontScale="97500"/>
          </a:bodyPr>
          <a:lstStyle>
            <a:lvl1pPr algn="l" defTabSz="715609" rtl="0" eaLnBrk="1" latinLnBrk="0" hangingPunct="1">
              <a:spcBef>
                <a:spcPct val="0"/>
              </a:spcBef>
              <a:buNone/>
              <a:defRPr sz="3100" b="1" kern="1200">
                <a:solidFill>
                  <a:srgbClr val="0077C8"/>
                </a:solidFill>
                <a:latin typeface="+mj-lt"/>
                <a:ea typeface="+mj-ea"/>
                <a:cs typeface="+mj-cs"/>
              </a:defRPr>
            </a:lvl1pPr>
          </a:lstStyle>
          <a:p>
            <a:pPr algn="ctr"/>
            <a:r>
              <a:rPr lang="fr-BE" sz="2400" b="0" dirty="0" smtClean="0"/>
              <a:t>Une vision holistique </a:t>
            </a:r>
            <a:endParaRPr lang="fr-BE" sz="2400" b="0" dirty="0"/>
          </a:p>
        </p:txBody>
      </p:sp>
    </p:spTree>
    <p:extLst>
      <p:ext uri="{BB962C8B-B14F-4D97-AF65-F5344CB8AC3E}">
        <p14:creationId xmlns:p14="http://schemas.microsoft.com/office/powerpoint/2010/main" val="2372832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000"/>
                                        <p:tgtEl>
                                          <p:spTgt spid="18"/>
                                        </p:tgtEl>
                                      </p:cBhvr>
                                    </p:animEffect>
                                    <p:set>
                                      <p:cBhvr>
                                        <p:cTn id="7" dur="1" fill="hold">
                                          <p:stCondLst>
                                            <p:cond delay="1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Straight Arrow Connector 56"/>
          <p:cNvCxnSpPr>
            <a:stCxn id="109" idx="2"/>
            <a:endCxn id="9" idx="0"/>
          </p:cNvCxnSpPr>
          <p:nvPr/>
        </p:nvCxnSpPr>
        <p:spPr>
          <a:xfrm>
            <a:off x="4529282" y="997623"/>
            <a:ext cx="6714" cy="273753"/>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Oval 3"/>
          <p:cNvSpPr/>
          <p:nvPr/>
        </p:nvSpPr>
        <p:spPr>
          <a:xfrm>
            <a:off x="944590" y="1209190"/>
            <a:ext cx="1368152" cy="1076379"/>
          </a:xfrm>
          <a:prstGeom prst="ellipse">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200" dirty="0">
                <a:solidFill>
                  <a:schemeClr val="tx1"/>
                </a:solidFill>
              </a:rPr>
              <a:t>Espaces verts accessibles (milieu urbain) </a:t>
            </a:r>
          </a:p>
        </p:txBody>
      </p:sp>
      <p:sp>
        <p:nvSpPr>
          <p:cNvPr id="7" name="Flowchart: Decision 6"/>
          <p:cNvSpPr/>
          <p:nvPr/>
        </p:nvSpPr>
        <p:spPr>
          <a:xfrm>
            <a:off x="6741184" y="1853521"/>
            <a:ext cx="1224136" cy="864096"/>
          </a:xfrm>
          <a:prstGeom prst="flowChartDecision">
            <a:avLst/>
          </a:prstGeom>
          <a:solidFill>
            <a:schemeClr val="accent6">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200" dirty="0" smtClean="0">
                <a:solidFill>
                  <a:schemeClr val="tx1"/>
                </a:solidFill>
              </a:rPr>
              <a:t>MNT</a:t>
            </a:r>
            <a:endParaRPr lang="fr-BE" sz="1200" dirty="0">
              <a:solidFill>
                <a:schemeClr val="tx1"/>
              </a:solidFill>
            </a:endParaRPr>
          </a:p>
        </p:txBody>
      </p:sp>
      <p:sp>
        <p:nvSpPr>
          <p:cNvPr id="8" name="Flowchart: Process 7"/>
          <p:cNvSpPr/>
          <p:nvPr/>
        </p:nvSpPr>
        <p:spPr>
          <a:xfrm>
            <a:off x="917251" y="3648690"/>
            <a:ext cx="1436635" cy="1344604"/>
          </a:xfrm>
          <a:prstGeom prst="flowChartProcess">
            <a:avLst/>
          </a:prstGeom>
          <a:solidFill>
            <a:schemeClr val="tx1">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200" dirty="0">
                <a:solidFill>
                  <a:schemeClr val="tx1"/>
                </a:solidFill>
              </a:rPr>
              <a:t>Production alimentaire (utilisation des terres + utilisation de produits chimiques)</a:t>
            </a:r>
          </a:p>
        </p:txBody>
      </p:sp>
      <p:sp>
        <p:nvSpPr>
          <p:cNvPr id="9" name="Flowchart: Alternate Process 8"/>
          <p:cNvSpPr/>
          <p:nvPr/>
        </p:nvSpPr>
        <p:spPr>
          <a:xfrm>
            <a:off x="3347864" y="1271376"/>
            <a:ext cx="2376264" cy="411833"/>
          </a:xfrm>
          <a:prstGeom prst="flowChartAlternateProcess">
            <a:avLst/>
          </a:prstGeom>
          <a:solidFill>
            <a:srgbClr val="99FF99"/>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200" dirty="0">
                <a:solidFill>
                  <a:schemeClr val="tx1"/>
                </a:solidFill>
              </a:rPr>
              <a:t> pollution atmosphérique</a:t>
            </a:r>
          </a:p>
        </p:txBody>
      </p:sp>
      <p:sp>
        <p:nvSpPr>
          <p:cNvPr id="10" name="Oval 9"/>
          <p:cNvSpPr/>
          <p:nvPr/>
        </p:nvSpPr>
        <p:spPr>
          <a:xfrm>
            <a:off x="911338" y="2450627"/>
            <a:ext cx="1440160" cy="1047857"/>
          </a:xfrm>
          <a:prstGeom prst="ellipse">
            <a:avLst/>
          </a:prstGeom>
          <a:solidFill>
            <a:schemeClr val="tx1">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200" dirty="0" smtClean="0">
                <a:solidFill>
                  <a:schemeClr val="tx1"/>
                </a:solidFill>
              </a:rPr>
              <a:t>Biodiversité</a:t>
            </a:r>
            <a:endParaRPr lang="fr-BE" sz="1200" dirty="0">
              <a:solidFill>
                <a:schemeClr val="tx1"/>
              </a:solidFill>
            </a:endParaRPr>
          </a:p>
        </p:txBody>
      </p:sp>
      <p:sp>
        <p:nvSpPr>
          <p:cNvPr id="12" name="Flowchart: Process 11"/>
          <p:cNvSpPr/>
          <p:nvPr/>
        </p:nvSpPr>
        <p:spPr>
          <a:xfrm>
            <a:off x="4129806" y="4129198"/>
            <a:ext cx="1121975" cy="864096"/>
          </a:xfrm>
          <a:prstGeom prst="flowChartProcess">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000" dirty="0">
                <a:solidFill>
                  <a:schemeClr val="tx1"/>
                </a:solidFill>
              </a:rPr>
              <a:t>Cuisine et alimentation saines</a:t>
            </a:r>
          </a:p>
        </p:txBody>
      </p:sp>
      <p:sp>
        <p:nvSpPr>
          <p:cNvPr id="13" name="Flowchart: Process 12"/>
          <p:cNvSpPr/>
          <p:nvPr/>
        </p:nvSpPr>
        <p:spPr>
          <a:xfrm>
            <a:off x="5292080" y="3151516"/>
            <a:ext cx="1008112" cy="864096"/>
          </a:xfrm>
          <a:prstGeom prst="flowChartProcess">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200" dirty="0" smtClean="0">
                <a:solidFill>
                  <a:schemeClr val="tx1"/>
                </a:solidFill>
              </a:rPr>
              <a:t>Communication pour la santé</a:t>
            </a:r>
            <a:endParaRPr lang="fr-BE" sz="1200" dirty="0">
              <a:solidFill>
                <a:schemeClr val="tx1"/>
              </a:solidFill>
            </a:endParaRPr>
          </a:p>
        </p:txBody>
      </p:sp>
      <p:cxnSp>
        <p:nvCxnSpPr>
          <p:cNvPr id="16" name="Elbow Connector 15"/>
          <p:cNvCxnSpPr>
            <a:stCxn id="4" idx="6"/>
            <a:endCxn id="6" idx="5"/>
          </p:cNvCxnSpPr>
          <p:nvPr/>
        </p:nvCxnSpPr>
        <p:spPr>
          <a:xfrm>
            <a:off x="2312742" y="1747380"/>
            <a:ext cx="1042382" cy="55304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4" idx="6"/>
            <a:endCxn id="9" idx="1"/>
          </p:cNvCxnSpPr>
          <p:nvPr/>
        </p:nvCxnSpPr>
        <p:spPr>
          <a:xfrm flipV="1">
            <a:off x="2312742" y="1477293"/>
            <a:ext cx="1035122" cy="27008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p:cNvCxnSpPr>
            <a:endCxn id="7" idx="0"/>
          </p:cNvCxnSpPr>
          <p:nvPr/>
        </p:nvCxnSpPr>
        <p:spPr>
          <a:xfrm>
            <a:off x="5724128" y="1635646"/>
            <a:ext cx="1629124" cy="21787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Elbow Connector 27"/>
          <p:cNvCxnSpPr>
            <a:stCxn id="8" idx="3"/>
            <a:endCxn id="62" idx="1"/>
          </p:cNvCxnSpPr>
          <p:nvPr/>
        </p:nvCxnSpPr>
        <p:spPr>
          <a:xfrm>
            <a:off x="2353886" y="4320992"/>
            <a:ext cx="261515" cy="24025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Elbow Connector 33"/>
          <p:cNvCxnSpPr>
            <a:stCxn id="12" idx="3"/>
            <a:endCxn id="7" idx="3"/>
          </p:cNvCxnSpPr>
          <p:nvPr/>
        </p:nvCxnSpPr>
        <p:spPr>
          <a:xfrm flipV="1">
            <a:off x="5251781" y="2285569"/>
            <a:ext cx="2713539" cy="2275677"/>
          </a:xfrm>
          <a:prstGeom prst="bentConnector3">
            <a:avLst>
              <a:gd name="adj1" fmla="val 108424"/>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14" idx="0"/>
            <a:endCxn id="7" idx="2"/>
          </p:cNvCxnSpPr>
          <p:nvPr/>
        </p:nvCxnSpPr>
        <p:spPr>
          <a:xfrm rot="5400000" flipH="1" flipV="1">
            <a:off x="7137960" y="2932523"/>
            <a:ext cx="430197" cy="38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Flowchart: Process 61"/>
          <p:cNvSpPr/>
          <p:nvPr/>
        </p:nvSpPr>
        <p:spPr>
          <a:xfrm>
            <a:off x="2615401" y="4129198"/>
            <a:ext cx="1121975" cy="864096"/>
          </a:xfrm>
          <a:prstGeom prst="flowChartProcess">
            <a:avLst/>
          </a:prstGeom>
          <a:solidFill>
            <a:schemeClr val="accent5">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200" dirty="0">
                <a:solidFill>
                  <a:schemeClr val="tx1"/>
                </a:solidFill>
              </a:rPr>
              <a:t>Déterminants commerciaux de l'alimentation</a:t>
            </a:r>
          </a:p>
        </p:txBody>
      </p:sp>
      <p:sp>
        <p:nvSpPr>
          <p:cNvPr id="6" name="Parallelogram 5"/>
          <p:cNvSpPr/>
          <p:nvPr/>
        </p:nvSpPr>
        <p:spPr>
          <a:xfrm>
            <a:off x="3275856" y="1983348"/>
            <a:ext cx="2520280" cy="634146"/>
          </a:xfrm>
          <a:prstGeom prst="parallelogram">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200" dirty="0" smtClean="0">
                <a:solidFill>
                  <a:schemeClr val="tx1"/>
                </a:solidFill>
              </a:rPr>
              <a:t>Inclusive </a:t>
            </a:r>
            <a:r>
              <a:rPr lang="fr-BE" sz="1200" dirty="0" err="1" smtClean="0">
                <a:solidFill>
                  <a:schemeClr val="tx1"/>
                </a:solidFill>
              </a:rPr>
              <a:t>physical</a:t>
            </a:r>
            <a:r>
              <a:rPr lang="fr-BE" sz="1200" dirty="0" smtClean="0">
                <a:solidFill>
                  <a:schemeClr val="tx1"/>
                </a:solidFill>
              </a:rPr>
              <a:t> </a:t>
            </a:r>
            <a:r>
              <a:rPr lang="fr-BE" sz="1200" dirty="0" err="1" smtClean="0">
                <a:solidFill>
                  <a:schemeClr val="tx1"/>
                </a:solidFill>
              </a:rPr>
              <a:t>activities</a:t>
            </a:r>
            <a:endParaRPr lang="fr-BE" sz="1200" dirty="0">
              <a:solidFill>
                <a:schemeClr val="tx1"/>
              </a:solidFill>
            </a:endParaRPr>
          </a:p>
        </p:txBody>
      </p:sp>
      <p:cxnSp>
        <p:nvCxnSpPr>
          <p:cNvPr id="85" name="Elbow Connector 84"/>
          <p:cNvCxnSpPr>
            <a:stCxn id="14" idx="3"/>
            <a:endCxn id="9" idx="3"/>
          </p:cNvCxnSpPr>
          <p:nvPr/>
        </p:nvCxnSpPr>
        <p:spPr>
          <a:xfrm flipH="1" flipV="1">
            <a:off x="5724128" y="1477293"/>
            <a:ext cx="2132793" cy="2102569"/>
          </a:xfrm>
          <a:prstGeom prst="bentConnector3">
            <a:avLst>
              <a:gd name="adj1" fmla="val -29275"/>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109" name="Flowchart: Alternate Process 108"/>
          <p:cNvSpPr/>
          <p:nvPr/>
        </p:nvSpPr>
        <p:spPr>
          <a:xfrm>
            <a:off x="3131839" y="699542"/>
            <a:ext cx="2794885" cy="298081"/>
          </a:xfrm>
          <a:prstGeom prst="flowChartAlternateProcess">
            <a:avLst/>
          </a:prstGeom>
          <a:solidFill>
            <a:schemeClr val="tx1">
              <a:lumMod val="20000"/>
              <a:lumOff val="80000"/>
            </a:scheme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200" dirty="0" smtClean="0">
                <a:solidFill>
                  <a:schemeClr val="tx1"/>
                </a:solidFill>
              </a:rPr>
              <a:t>Changement climatique </a:t>
            </a:r>
            <a:endParaRPr lang="fr-BE" sz="1200" dirty="0">
              <a:solidFill>
                <a:schemeClr val="tx1"/>
              </a:solidFill>
            </a:endParaRPr>
          </a:p>
        </p:txBody>
      </p:sp>
      <p:cxnSp>
        <p:nvCxnSpPr>
          <p:cNvPr id="125" name="Elbow Connector 124"/>
          <p:cNvCxnSpPr>
            <a:stCxn id="8" idx="1"/>
            <a:endCxn id="109" idx="1"/>
          </p:cNvCxnSpPr>
          <p:nvPr/>
        </p:nvCxnSpPr>
        <p:spPr>
          <a:xfrm rot="10800000" flipH="1">
            <a:off x="917251" y="848584"/>
            <a:ext cx="2214588" cy="3472409"/>
          </a:xfrm>
          <a:prstGeom prst="bentConnector3">
            <a:avLst>
              <a:gd name="adj1" fmla="val -10322"/>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a:stCxn id="9" idx="2"/>
            <a:endCxn id="6" idx="0"/>
          </p:cNvCxnSpPr>
          <p:nvPr/>
        </p:nvCxnSpPr>
        <p:spPr>
          <a:xfrm>
            <a:off x="4535996" y="1683209"/>
            <a:ext cx="0" cy="300139"/>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8" name="Straight Arrow Connector 147"/>
          <p:cNvCxnSpPr>
            <a:stCxn id="6" idx="2"/>
            <a:endCxn id="7" idx="1"/>
          </p:cNvCxnSpPr>
          <p:nvPr/>
        </p:nvCxnSpPr>
        <p:spPr>
          <a:xfrm flipV="1">
            <a:off x="5716868" y="2285569"/>
            <a:ext cx="1024316" cy="148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2" name="Straight Arrow Connector 151"/>
          <p:cNvCxnSpPr>
            <a:stCxn id="13" idx="3"/>
            <a:endCxn id="14" idx="1"/>
          </p:cNvCxnSpPr>
          <p:nvPr/>
        </p:nvCxnSpPr>
        <p:spPr>
          <a:xfrm flipV="1">
            <a:off x="6300192" y="3579862"/>
            <a:ext cx="548617" cy="3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5" name="Straight Arrow Connector 154"/>
          <p:cNvCxnSpPr>
            <a:stCxn id="62" idx="3"/>
            <a:endCxn id="12" idx="1"/>
          </p:cNvCxnSpPr>
          <p:nvPr/>
        </p:nvCxnSpPr>
        <p:spPr>
          <a:xfrm>
            <a:off x="3737376" y="4561246"/>
            <a:ext cx="3924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7" name="Straight Arrow Connector 156"/>
          <p:cNvCxnSpPr>
            <a:stCxn id="4" idx="4"/>
            <a:endCxn id="10" idx="0"/>
          </p:cNvCxnSpPr>
          <p:nvPr/>
        </p:nvCxnSpPr>
        <p:spPr>
          <a:xfrm>
            <a:off x="1628666" y="2285569"/>
            <a:ext cx="2752" cy="1650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9" name="Straight Arrow Connector 158"/>
          <p:cNvCxnSpPr>
            <a:stCxn id="10" idx="4"/>
            <a:endCxn id="8" idx="0"/>
          </p:cNvCxnSpPr>
          <p:nvPr/>
        </p:nvCxnSpPr>
        <p:spPr>
          <a:xfrm>
            <a:off x="1631418" y="3498484"/>
            <a:ext cx="4151" cy="1502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1" name="Oval 180"/>
          <p:cNvSpPr/>
          <p:nvPr/>
        </p:nvSpPr>
        <p:spPr>
          <a:xfrm>
            <a:off x="7856922" y="1191122"/>
            <a:ext cx="1071464" cy="585449"/>
          </a:xfrm>
          <a:prstGeom prst="ellipse">
            <a:avLst/>
          </a:prstGeom>
          <a:solidFill>
            <a:schemeClr val="tx1">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200" dirty="0" smtClean="0">
                <a:solidFill>
                  <a:schemeClr val="tx1"/>
                </a:solidFill>
              </a:rPr>
              <a:t>Energie</a:t>
            </a:r>
            <a:endParaRPr lang="fr-BE" sz="1200" dirty="0">
              <a:solidFill>
                <a:schemeClr val="tx1"/>
              </a:solidFill>
            </a:endParaRPr>
          </a:p>
        </p:txBody>
      </p:sp>
      <p:cxnSp>
        <p:nvCxnSpPr>
          <p:cNvPr id="183" name="Elbow Connector 182"/>
          <p:cNvCxnSpPr/>
          <p:nvPr/>
        </p:nvCxnSpPr>
        <p:spPr>
          <a:xfrm flipV="1">
            <a:off x="5265135" y="3579862"/>
            <a:ext cx="3195297" cy="1080121"/>
          </a:xfrm>
          <a:prstGeom prst="bentConnector3">
            <a:avLst>
              <a:gd name="adj1" fmla="val 100387"/>
            </a:avLst>
          </a:prstGeom>
          <a:ln>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Flowchart: Process 13"/>
          <p:cNvSpPr/>
          <p:nvPr/>
        </p:nvSpPr>
        <p:spPr>
          <a:xfrm>
            <a:off x="6848809" y="3147814"/>
            <a:ext cx="1008112" cy="864096"/>
          </a:xfrm>
          <a:prstGeom prst="flowChartProcess">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200" dirty="0" smtClean="0">
                <a:solidFill>
                  <a:schemeClr val="tx1"/>
                </a:solidFill>
              </a:rPr>
              <a:t>Access aux services de santé</a:t>
            </a:r>
            <a:endParaRPr lang="fr-BE" sz="1200" dirty="0">
              <a:solidFill>
                <a:schemeClr val="tx1"/>
              </a:solidFill>
            </a:endParaRPr>
          </a:p>
        </p:txBody>
      </p:sp>
      <p:sp>
        <p:nvSpPr>
          <p:cNvPr id="201" name="Flowchart: Process 200"/>
          <p:cNvSpPr/>
          <p:nvPr/>
        </p:nvSpPr>
        <p:spPr>
          <a:xfrm>
            <a:off x="395536" y="4155926"/>
            <a:ext cx="432048" cy="706255"/>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02" name="Flowchart: Process 201"/>
          <p:cNvSpPr/>
          <p:nvPr/>
        </p:nvSpPr>
        <p:spPr>
          <a:xfrm>
            <a:off x="8528344" y="4495689"/>
            <a:ext cx="432048" cy="432048"/>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cxnSp>
        <p:nvCxnSpPr>
          <p:cNvPr id="203" name="Straight Arrow Connector 202"/>
          <p:cNvCxnSpPr>
            <a:stCxn id="13" idx="3"/>
          </p:cNvCxnSpPr>
          <p:nvPr/>
        </p:nvCxnSpPr>
        <p:spPr>
          <a:xfrm flipV="1">
            <a:off x="6300192" y="3162666"/>
            <a:ext cx="360040" cy="420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31728" y="74083"/>
            <a:ext cx="8158468" cy="696527"/>
          </a:xfrm>
        </p:spPr>
        <p:txBody>
          <a:bodyPr>
            <a:normAutofit fontScale="90000"/>
          </a:bodyPr>
          <a:lstStyle/>
          <a:p>
            <a:pPr algn="ctr"/>
            <a:r>
              <a:rPr lang="fr-BE" sz="2400" dirty="0" smtClean="0"/>
              <a:t>Un </a:t>
            </a:r>
            <a:r>
              <a:rPr lang="fr-BE" sz="2400" dirty="0" err="1" smtClean="0"/>
              <a:t>example</a:t>
            </a:r>
            <a:r>
              <a:rPr lang="fr-BE" sz="2400" dirty="0" smtClean="0"/>
              <a:t> </a:t>
            </a:r>
            <a:r>
              <a:rPr lang="fr-BE" sz="2400" dirty="0" smtClean="0"/>
              <a:t>de prévention de MNT vue à travers la santé planétaire </a:t>
            </a:r>
            <a:endParaRPr lang="fr-BE" sz="2400" dirty="0"/>
          </a:p>
        </p:txBody>
      </p:sp>
    </p:spTree>
    <p:extLst>
      <p:ext uri="{BB962C8B-B14F-4D97-AF65-F5344CB8AC3E}">
        <p14:creationId xmlns:p14="http://schemas.microsoft.com/office/powerpoint/2010/main" val="4736649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10" descr="data:image/jpg;base64,%20/9j/4AAQSkZJRgABAQEAYABgAAD/2wBDAAUDBAQEAwUEBAQFBQUGBwwIBwcHBw8LCwkMEQ8SEhEPERETFhwXExQaFRERGCEYGh0dHx8fExciJCIeJBweHx7/2wBDAQUFBQcGBw4ICA4eFBEUHh4eHh4eHh4eHh4eHh4eHh4eHh4eHh4eHh4eHh4eHh4eHh4eHh4eHh4eHh4eHh4eHh7/wAARCAFBAy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K2rRzS6VdxW+fOeB1jwcHcVOOe3NeKafrXioWejXGiW+rSXumeHLexv1u7OZlS7e5tkfcrY8xwiysSM4HOcGvdKKAPAPHus+Ob7Sr3w9qkV0YI7iURyw6O7NqIivUCj5QRGBEN+R97t0Nb9h4o+Jd+zo1ta2TzapDa7DYySSWcZmkV2YEKpXywjBtx5JPQgD2DH1oxQB4j4V1Txjos2n+GILJBDqt7f3CGa3Ie3jjvZ2n3DIJEiNFsOMZY9eKk0TxB8RbbTtKNro/lW1ummQnThprrvEtuTKN5OUCOAP9noa9gj0+xj1GXUktYVvZo1jknCDeyLnCk9cDJ4qt4k1rRtB0xr3XtStdPs2dYTLcSBFLOcBcn1zQB5j4V8ceML3wz4rn/wCQlqmmaXa3FvCdNe3ZJ5Y3aRDGfmcIy4Hc7cck5rJ8OXvi1bzWrex8+8s766v7y5up9Hkj+1qlrb+UFU42ByXHfO045r2XQ9F0nSVmfS7SOE3TCSaQMWaUgYBLEknA4HPA6VpYoA8dl8SfEmw0xbLTfD6SPBpCalFizcIU+zKv2Uc/61ZsnHXYAMZpyeIviVcQyeXdaZBHFps90l09hK0criYLGjttGxtpJICnlc9M17BiigDE8Dald6t4T03Ub62ura5nh3SRXUYSRTkjkDjnGR0yMHA6Vt0mKWgAooooAKKKKACiiigAooooAK82+N8V7JN4Z8gTfZFvpTeEQXMsYT7PJt3rbkOfmxjnrivSaKAPLJfFXiVW1AW/2m3W31CG1FudLkb7NYllAuwSMykr/D/Dk5HymsPRtY8ZQ65e61eafcWJ1BNPt7q+/s6RxHCpvMSrF1y2Isrzs83kV7fRigDw9vHXjp9R02z1e0FhJetBbnT201ys6vayyPIJP4W8xAnl5yOR15qfT/F/iaz8MSLdQ3+mXdtbWcFtp9vo7Oqo6Q5n3sDwGd1K8ldvIJr1ebQdJm1qLWZrJJb6E5ilclvLO3buVScA44yBnFP17V9L0HSptV1m/gsLGAbpZ5n2qvbr9aAPJvB+seMH0vxP4sm0O4Ouv4ds2SF7R41kuYzchlCkAkg4JUc8gdxVLwvfeLBrGqw2L3F5Z6je3V1dXs+jSRfaUSyt/LCqcbA7B1z32nHNe4W00N1bx3FvKk0Mih45EbcrKehBHUVJj3oA8Zj8S/ErT9Ejs7Hw8jPbaPHqMYFjIE8s26KLYDOfNWbeSvJ2KB1OatL4g+JFxbp5N1pkCppt1dC7ewleKR1mVIkc7QUO1iSAp+7kcZr1zFLigDD8Baleav4R0/UdQtrq2upoyZI7mMJICGIyQOMHGQcDIIOBnFblFFABRRRQAUUUUAFFFFABRRRQAV45q2neMY/FHjHxLpclxD/Zly89oj+dIb0CwQLAkWdhj807sjJ3AgYNex0Y5oA8sbxH45tdattPulZwPswkZNLfbLFJEzTzhhkKYmwAnJO0DksMYL+KviDdadDqV34fY6pZtdGCI6XKNqixdopRz1lfAKfw52fe5r3DFLigDx+bxJ8RNLu5570XN/ZwXUsTJBo3zvH9h88SLzztl/djnB6E5rGsvFXxBvZtD1GeS9j8i/v7fyv7NdUvh5CPbB+FA3klQ+AARmvecVm+Idc0fw9p/wDaGualbadab1j864kCLuY4Aye9AHn+k+KfGzfDm81i/t4mvRdW6KYLORpbaFzGJmaEqCzR7nOBngDOcGsjVfHHjaLxHc2Ogw32pwRabP5ck+kMiyTrbLLE64A4c7lwSMkEADAJ9nRldQ6sGUjIIOQRTqAPIpfGnjZ/EMU1rYtc6RNevBawRWTpPMvlxlZDvGPKD+YrHKkcHkcGro3jH4iOujXWpQwPBc3cUdzaWtnILxN4QMpDoFCxsX3chtvOTg59nxRigAooooAKKKKACiiigAooooAKKKKACvHvjBN4usvH9rrHh211a7hstIaBre3VzFLJcu8YbA4LRsInJ6hcnpXsNBoA8O8I6t8RdDj0jw0lo8sNmZo2uNQSVmvit3KhUSbSQfKCMpJAO4HJArO8Oap4luvFqa9fafeajPcrprXLHR5YhbMkd4ZI0Bxlo2ITcSc7hnrmvoLH1oxQB4PofivxxrGqaFdX13qOnWMWueW8j6S4823lsyyCRQAP9buTIyFOMk4ydDQ9c+INvpOki10r7Hb29vpXmWI0x/3hnnkSddxOUCIFb1XqeDXtFZmua5o2iC1/tnU7SxF5Otvb+fKE82RuijPU0AeYeFfFXi3xBpvifT7y6kTUIvD6XSRJprQS2l1IZw0Kg8ybfLVQ3c+tYmm+JPGvhVNJ0HRtFurtbfSg1zB/ZBiR7hrRplYFQTuMgCtkjLZGM817Xo+haTpM1zPp9mkM10VM8u4s8m3O0FmJOBk4HQZ4rSxQB41qWu+LbfXrDVNJ1e+1eCXw/evbwSaS8SXV2kgKxsoA2OB0zyQpA+9VqHxJ8QrzUfstjLDHYrHdyR6ndaRKqz7IoGQMmcoPMkkXIGSEOBkV63RigDmvhpqupaz4Qtr7VoLiG9LyJJ50YTeVcjeuAMocZU4GQQcV0tAooAKKKKACiiigAooooAKKKKACg9KKDQB434+g8bP4g8WNpLzjTjNpG1RFM0jgSL5nkMpCgAff4PHWquqeOPiJDYanJLZPbzm7a3tYbfT3lkt3DS7Q+UwY2VEww3Es3GAwx7dijHPegDwXRLvxU3i3Ttcmkv8AR7fU9ct3v1/s+Rkk3aXEMEdQvmgpk8BuvIrU+Gd5440HwXcWH9mzXZtfDovdPt5bNomW58yYeQT/ABHCo2OD83uK9mxWZruvaLoRtP7Z1S0sPtk629t58gXzZD0UZ6mgDwrxrH8QPFGjwXU1wzG30zU5oBa6fIx81Uh8sMCF2zZaRVwOMHGTmt+11zx74f8A7R0rT9IsxY6TbCOCCKwdHkTZEftEaIu1vmaUlA3bAGc59oFLQB4vq+s+MLXxHcXWl+JpLiCbw/BNZm80qRILiRZpPNPyriN9mOq91yMCvU/CF9can4Y03ULu2ura4uLZJJIrmMJKjEchlHANauPrRQAUUUUAFFFFABRRRQBznis+KLjUdP0zw9NDYQTLJLealLAJvJC7dsaISAWcseTkAKeM1X/sHxf/AND5L/4KoK6uigDlP7B8X/8AQ+S/+CqCj+wfF/8A0Pkv/gqgrq6KAOU/sHxf/wBD5L/4KoKP7B8X/wDQ+S/+CqCurooA5T+wfF//AEPkv/gqgo/sHxf/AND5L/4KoK6uigDk30DxgyFR4+mUkdRpVvkfmKTTPAelx3/9pa3dXviTUfLaNZ9UZZFiVhhhHEAI0BHBwuSOCTXW0UAcXb+BrnScR+FvFer6NaA/LYsI7q3jHoiyqWQewbA7CrP9g+L/APofJf8AwVQV1dFAHKf2D4v/AOh8l/8ABVBR/YPi/wD6HyX/AMFUFdXRQByn9g+L/wDofJf/AAVQUf2D4v8A+h8l/wDBVBXV0UAcp/YPi/8A6HyX/wAFUFH9g+L/APofJf8AwVQV1dFAHKf2D4v/AOh8l/8ABVBVrwg3iaK51HTfEbQ3gtnRrTUYoRELmNhkhkBOHUgg44IIPrXQ0UAYPjGTxIyWNj4b8iCa6nKXF9NH5iWkQUsWCZG5iQFAzjJyelUv7B8X/wDQ+S/+CqCurooA5T+wfF//AEPkv/gqgo/sHxf/AND5L/4KoK6uigDlP7B8X/8AQ+S/+CqCj+wfF/8A0Pkv/gqgrq6KAOU/sHxf/wBD5L/4KoKP7B8X/wDQ+S/+CqCurooA5RtB8YFSB49lBx1GlQcUzT/A1qdSh1TxBqmo+I72A7oDfsnkwNjG5IUVUDf7RBI9a66igDi18BDTZ3k8JeIdU8OxO5drOHZNaZJydsUikJn0QqParP8AYPi//ofJf/BVBXV0UAcp/YPi/wD6HyX/AMFUFH9g+L/+h8l/8FUFdXRQByn9g+L/APofJf8AwVQUf2D4v/6HyX/wVQV1dFAHKf2D4v8A+h8l/wDBVBR/YPi//ofJf/BVBXV0UAcp/YPi/wD6HyX/AMFUFS+GP+Ers9avNL16eLVLIQrPaalHAIGJLENC6AkZGAQwxkHnkc9NRQBzfixvFNxqOn6X4ekhsIJhJJealLCJvJVdu2NEJALOWPJ4AU8ZxUH9g+L/APofJf8AwVQV1dFAHKf2D4v/AOh8l/8ABVBR/YPi/wD6HyX/AMFUFdXRQByn9g+L/wDofJf/AAVQUf2D4v8A+h8l/wDBVBXV0UAcp/YPi/8A6HyX/wAFUFH9g+L/APofJf8AwVQV1dFAHJvoHjBlKjx9MpPcaVb5H5ik0zwHpcWof2nrV3feI9QCNGk+qOsixKwwwjiUCNMjgkLkjgmutooA4u38C3Gk/u/C3irV9GtAflsSI7q3jH91FlUsg9lYAdhVn+wfF/8A0Pkv/gqgrq6KAOU/sHxf/wBD5L/4KoKP7B8X/wDQ+S/+CqCurooA5T+wfF//AEPkv/gqgo/sHxf/AND5L/4KoK6uigDlP7B8X/8AQ+S/+CqCj+wfF/8A0Pkv/gqgrq6KAOU/sHxf/wBD5L/4KoKs+EG8TQ3Wo6b4ieK8W3ZGtNRihEQuUYHKsgJAdCMEjggqcda6KigDmPEn/CWXviK30vRLiPSdOS2M9zqL24nZ3LYWFFJAHALMxB6rjvUf9g+L/wDofJf/AAVQV1dFAHKf2D4v/wCh8l/8FUFH9g+L/wDofJf/AAVQV1dFAHKf2D4v/wCh8l/8FUFH9g+L/wDofJf/AAVQV1dFAHKf2D4v/wCh8l/8FUFH9g+L/wDofJf/AAVQV1dFAHJS+H/GEiFP+E/uY8/xJpdvuA9sgj9KNP8Ah/oMclzcawLjxFe3ULQTXWrMJm8pusargJGp7hVGe+a6zNIHUsVDAsByM8igDjrbwXqWlhYfD3jTWbCyXhbS5SO8jjXHCo0ilwB6bjVj+wfF/wD0Pkv/AIKoK6uigDlP7B8X/wDQ+S/+CqCj+wfF/wD0Pkv/AIKoK6umNLGpbc6jaMtk9B6mgDl/7B8X/wDQ+S/+CqCj+wfF/wD0Pkv/AIKoK6rP5UIyuoZWDKehByDQByv9g+L/APofJf8AwVQUf2D4v/6HyX/wVQV1dAoA5RtB8YYOPHkoPb/iVQVe8GyeIjaXlp4kWCS6tLpooruGPy0u4tqssgTJ2n5ipGcZU44rdooA5nxGPFl7r9tpuiXMWlaetuZ7nUHtxO7vuwsKKSAOMsWOeMAVF/YPi/8A6HyX/wAFUFdXRQByn9g+L/8AofJf/BVBR/YPi/8A6HyX/wAFUFdXRQByn9g+L/8AofJf/BVBR/YPi/8A6HyX/wAFUFdXRQByn9g+L/8AofJf/BVBR/YPi/8A6HyX/wAFUFdXRQByUnh/xg6Ff+E/uEz/ABJpdvuH0yCP0o0/wBoUb3Nxq/2nxDe3ULW81zqriZvKbrGq4CIp7hVGe+a62igDi7TwVqWlBYfDvjTWrCzXhbS5WO8jjHYI0gLgD03GrP8AYPi//ofJf/BVBXV0UAcp/YPi/wD6HyX/AMFUFH9g+L/+h8l/8FUFdXRQByn9g+L/APofJf8AwVQUf2D4v/6HyX/wVQV1dFAHKf2D4v8A+h8l/wDBVBR/YPi//ofJf/BVBXV0UAcm2g+MMHHjyUHHH/Eqgq/4Ok8RfZbu08SLDJc2lyYoruGPy0vItqssoTJ2nkqRnGVOOK3aKACiiigAooooAKKKKACiiigAooooAKKKKACiiigAooooAKKKKACiiigAooooAKKKKACiiigAooooAKKKKACiiigAooooAKKKKACiiigAooooAKKKKACiiigAooooAKKKKACiiigAooooAKKKKACiiigAooooAKKKKACiiigAooooAKKKKACiiigDzLTLmfSdOub1rSU+Jk1JTqssttI7m0N2A7IccxiIgqF6AdMg1i283i2fxNBrVxNqGmxXV9ZLNJDanbJb5vAgZSDgYMOc9CwJxxXs9FAHl+n+IPHWpXul2ixPbjMEOpSCxx5U2LlpVBYYxhIBuGQN/vVrw/4k8TN4P1XUtajmFxH5QSKCDE9tIwAkUqUxtRjkHDHbnOeK9GooA8l07XviLcWAvTFcGW2+yr9mNiFF0zXckUm4lQRiMI+RjHXocVUVdc1fRPGdzcC/uru/8OWsaBrIw4uF+0+ZCgwMlWcDueRya9looA8ptPEPjX+27ayhZpNLN0Et765szF9qXMe+NgE+XAaUKRt3bAc4BznaVqPjDw74Ot9NSLU8tpts1o62Sk285M+6JvlOV/dx9QTlxyM8ez0UAeXXOseObzT40k0sSKqWt0+6zO2VZXhxGAejRnzi3cbFJ60+38TeLoXhnmWaSBZIX1VWsCPsOZdrxpgZcbDnPzEYBzg16dRQBxXw41DxXqd1dz+Ig0ECW8Bgh+zCMMXBYsSecgYGO2Tnmu1rI8Ra5Fo0+kRSwPKdTv1skKkDYzI7bj7fIfzrXFABRRRQAUUUUAFFFFABRRRQAUUUUAFFFFABRRRQAUUUUAFFFFABRRRQAUUUUAFFFFABRRRQAUUUUAFFFFABRRRQAUUUUAFFFFABRRRQAUUUUAFFFFABRRRQAUUUUAFFFFABRRRQAUUUUAFFFFABRRRQAUUUUAFFFFABRRRQAUUUUAFFFFABRRRQAUUUUAFFFFABRRRQAUUUUAFFFFABRRRQAUUUUAFFFFABRRRQAUUUUAFFFFAHP/EHV9T0HwteazpkNpM1nGZZI7gsAygdAV6HNUF8daVZ3kmlarcJ/aUCkSC3QmOSUFP3ceTuLfvI+D/e68HHR61ptrrGl3OmX8ZktbmMxyoCRlT15FZF74M0W8u7+4ljnX7eQ06JLtXzBt2yr3VxsXkHt0oAyY/iBDa65qtrrFld2ltbtGIGMOSpNt57I+CfnwHxjjjrVqD4haLOGjitNUa6VRIbQW377yigfzcZ+5tYd854xnirk/gvRLmORbyO4unlkWSWWWYl5HELQhiRj+BiKZc+CNClna4jS6trhokhM0FwyOY1QJsz6FQAfoD15oAy9I+ImnzPqRuS0sNtdORNbRlkitMJtmkOeFO48jsCcYBNXrX4gaBPqEFqftkK3ALQXEsG2GRN20OGzwpYYBOM5HqKd/wgPhtWk8m1lto5jieKGUqk6cfu3HdPlHH1HQmuf/4VtPcXV7HcXFvbabPB9jS2jlkm8uAzea2wtt8s5ChQM7eTk4AAB6DpV7DqWm22oW+/yLmJZY967W2sMjI7cGrNUtGvLG9st+nSK9vFI9uNqkBWjYoy4PoVI/CrtAHGfE3/AJCHgv8A7GOH/wBET12dcZ8Tf+Qh4L/7GOH/ANET12dABRRRQAUUUUAFFFFABRRRQAUUUUAFFFFABRRRQAUUUUAFFFFABRRRQAUUUUAFFFFABRRRQAUUUUAFFFFABRRRQAUUUUAFFFFABRRRQAUUUUAFFFFABRRRQAUUUUAFFFFABRRRQAUUUUAFFFFABRRRQAUUUUAFFFFABRRRQAUUUUAFFFFABRRRQAUUUUAFFFFABRRRQAUUUUAFFFFABRRRQAUUUUAFFFFABRRRQAVg614s0rSNVbT7wXCskUMkkqxExxiWQxx7j2y6kfzrern7nwvZ3Xi2XxBdrFO5s4raKJ48+U0byP5gOevzjtxt60AQ2njXSLrwpH4htyZYmt/PeBJEMsP7lpdrjdw21env6c1oWniPRbizFwdSs4cRxySpJcIGh8wAqHGflJz3rjD8LU+xWlsmrBBb2FvaEragbzFBdRb/AL3U/as/8Axk54Zb/DO+bVILvUNfju0g8lVQ2pG6OKdJUUgvtH3NvA9CcmgDptY8c+G9OilYalb3cscMNx5UEqsWill8tXBzgjOc89BWwusaS0cci6pYskiNJGwuEw6jOWBzyBg5Psa4ZvhkRNdKmo23kXSlZN1nl0xfSXahTuxj96UP+6D7VO/w3jNzqFwNRj33PmGIG1BERa7NyAeeVzhSOMjPSgDsBrmjFIXGraeVnx5J+0piTJIG3nnJBHHcVbhuIJiBFNFISgkAVwcqejcdjg815ff/AA/1e68TTtJNZ/Zr+0ka+uEtvlR2mibZAu/KNiPO455JPXiup+H+hnRRfT3K/Z5L64P2W2kdS1vbKWMcXBxxudsDOA2O1AHWUUUUAcr8Lv8AkW7n/sL6j/6Vy11Vcr8L/wDkW7n/ALC2o/8ApXLXVUAcZ8Tf+Qh4L/7GOH/0RPXZ1xnxN/5CHgv/ALGOH/0RPXZ0AFFFFABRRRQAUUUUAFFFFABRRRQAUUUUAFFFFABRRRQAUUUUAFFFFAHHf2T8QrIZs/F2lakP7mo6VtP/AH3C6/8AoNH9qfEOz/4+vCekaio/isNVKMffbKgH/j1djRigDjj46e1IXV/B3irT8fedbEXMY/4FAz/yqW2+JHgeaUQyeIrSzmP/ACzvg1q/5ShTXV96iube3uYmiuYIp426pIgYH8DQAyxv7G/hE1jeW91Gejwyq4/MGrNctffD3wReS+dJ4Y02KX/nrbxeQ/8A31Hg1W/4QG2tzu0nxN4p0z0WPVGmQf8AAZw4oA7KiuNOjePrT/jy8bWd6P7upaQpOP8AehZP5Uv9o/EazH+k+HdB1VfWy1J4H/75ljx/49QB2NFcd/wm15bD/ibeB/FFnjq0Vul2g/78ux/Snw/ErwU0ohuNcj06XumoxSWhB9D5qrQB11FU9O1TTNSjEmn6jZ3iHo0E6yA/iDVygAooooAKKKKACiiigAooooAKKKKACiiigAooooAKKKKACiiigAooooAKKKKACiiigAooooAKKKKACiiigAooooAKKKKACiiigAooooAKKKKACiiigAooooAKKKKACiiigAooooAKKKKACiiigAqC5vLW3mhhnnjjknJWJWOC5CliB+AJ/Cp65n4k6PqGseHdujiP+1LeZZbXe+xckFHBPb5Hf8cUAbNhq2m35hFlfW9yZoBcReU4bfETgOMds8Zp+pajZ6bDHNezCFJJkgQkHl3YKo49SQK8ol+H3iO0t57eymdbSK4NtbJbTBZvsYV2iZSWUBklmc4J6KvXAFWNQ8I+L9U8QTy3UUMdlJND5g+0nbL5VwjCTGT8xj3Z4XnIAxg0AemxapYTaiNPiuUe5NuLkIvOYi20MD0xkGrleQaP8P8AXbXTtNMEP2K70/Tba1jP20k+bHdB5GBBOVaPOAfXGBXr9ABXGeMv+SkeBP8Ar4vf/SVq7OuM8Zf8lI8Cf9fF7/6StQB2dFFFAHK/C/8A5Fu5/wCwtqP/AKVy11Vcr8L/APkW7n/sLaj/AOlctdVQBxnxN/5CHgv/ALGOH/0RPXZ1xnxN/wCQh4L/AOxjh/8ARE9dnQAUUUUAFFFFABRRRQAUUUUAFFFFABRRRQAUUUUAFFFFABRRRQAUUUUAFFFFACUUUUDCiiigQU09adTT1oAKZNHHNGY5o0kQ9VdQwP4Gn0UAc3qPgLwXqEhkuvC+kmU/8tY7dY3/AO+lwf1qp/wr/T7f/kD654l0gDolvqsskY/4BKXX9K6+imBx/wDYPja0/wCPHx4LoDomp6VHJn23RGM0v234kWf+u0Xw3qy+trfy2zH/AIC6MP8Ax6uuNJSA5L/hM9Vtf+Qt4B8SW/P37VYrtf8AyG5b/wAdp8fxK8Ghtl5qr6XJ3TUrSW0IPpmVVH611VDqsilZFV1PUMMigCppWuaLqyhtL1awvgRkG3uEk/ka0K5vVPBPg/VGL33hjSJpD/y0+yIr5/3gAf1rPPw90e350rU/EWk44VbTV5ti/RHZl/SgDtM0Vxf/AAj/AIwtD/xLfH08yjomp6bDPn6tH5bUoufiVZn95YeF9XUdTDczWjn8GWQZ/GgDs6K44eMNctR/xNvh/r0Q/v2UkF2v/jrhv/HaB8S/CUZ26heXmlN3Go6fPbAf8CdAv60AdjRWXpPiLQNWGdL1vTb7/r3ukk/ka1KACiiigAooooAKKKKACiiigAooooAKKKKACiiigAooooAKKKKACiiigAooooAKKKKACiiigAooooAKKKKACiiigAooooAKKKKACiiigAozWR40TVJPCWqpopYak1nKLUqcN5m04wex9PevPrLV3tLySw0HS7vQ9GQRtcajFpzvcPKY2wkiOh3NuXDP83UDIJzQB6xmjNeX3eu/EaOwJk00wyxQQ3Nw8cGcJKYwY04bLxfvyeG4VOGyQUg1L4gXT26/bGjj32ETTW1iCrrLI4mlzIgwVRUJ+UAFjxjFAHqOaTNeP6p4q8ewW9vBbWmpPqEMVzHMWsAY5sC5EMoAT726OHPzBfnHykHI2bHVvFtv4kGmatcX39n70eK+WyXMspjiYW7bUIVCzSjdgEbQN2eSAekZorjvhjqfiLU7O7m8Q7VkDR4iMbI8Dlf3kZyigqG+7jccHljXY0AFc18L7q5vfAGjXd5cSXFxJbBpJZGLMxyeST1rpa5X4Rf8k10L/r1H8zQB1VcZ4y/5KR4E/wCvi9/9JWrs64zxl/yUjwJ/18Xv/pK1AHZ0UUUAcr8L/wDkW7n/ALC2o/8ApXLXVVyvwv8A+Rbuf+wtqP8A6Vy11VAHGfE3/kIeC/8AsY4f/RE9dnXGfE3/AJCHgv8A7GOH/wBET12dABRRRQAUUUUAFFFFABRRRQAUUUUAFFFFABRRRQAUUUUAFFFFABRRRQAUUUUAJRRRQMKKKKBBTT1p1NPWgAooooAKKKKoBDSUppKlgFFFFABQaKDQAlFFFUAUHkYPIoooAw9W8IeFNWJbUvDek3T5zvktELZ/3sZ/Wsz/AIV34fg50qfWtHbt9g1WeNR/wAsU/SuvopAcj/wjfiqz/wCQZ8QNQdR0TUrGC4H4soRv1oEvxMszzH4V1hAOcPPZu35iRa600lFgOV/4SzxHa/8AIU+H+sAd30+5gul/9CVv/HaB8SfDMPGqHVdHb/qI6ZPCv/fZXb+tdVS9qLAZuk+K/DGrcaZ4i0m8PpDeRufyBzWyDkZ7Vgat4Y8N6r/yEvD+lXh9ZrRGP5kZrH/4V34ZhJbTF1TR29dO1OeAD/gIfb+lFgO3zRXE/wDCMeIrX/kF/EDWFHZL+2gulx9dqsf++qcD8SrLpN4W1lB/ejmspG/EGRf0osB2lFcavinxVan/AImXw/vWUfefTb+C4H4BijH8qUfEjw9Dxqtvrejt3F9pM6Af8DClf1pAdjRWDpPjPwnqxC6b4k0m6f8AuJdpu/75zmt0HIyORQAtFFFABRRRQAUUUUAFFFFABRRRQAUUUUAFFFFABRRRQAUUUUAFFFFABRRRQAUUUUAFFFFABRRRQAUUUUAFFFFAHOX+s3kHxF0jQU8r7Hd6bd3MuV+ffG8Krg56YkbPHpXR1xer/wDJZ/Dv/YE1D/0bbV2lABXK/CL/AJJroX/XqP5muqrlfhF/yTXQv+vUfzNAHVVxnjL/AJKR4E/6+L3/ANJWrs64zxl/yUjwJ/18Xv8A6StQB2dFFFAHK/C//kW7n/sLaj/6Vy11Vcr8L/8AkW7n/sLaj/6Vy11VAHGfE3/kIeC/+xjh/wDRE9dnXGfE3/kIeC/+xjh/9ET12dABRRRQAUUUUAFFFFABRRRQAUUUUAFFFFABRRRQAUUUUAFFFFABRRRQAUUUUAJRRRQMKKKKBBTT1p1NPWgAooooAKKKKoBDSUppKlgFFFFABQaKDQAlFFFUAUUUUAFFFFACGkpTSUAFFR3E0NvC01xKkMSjLO7BQPxNZseuR3UirptjeXqEgGZY9kQHqGbGfwzUSqRi7NkuSW5Vl8QzSarf2tjp8c1tpzeXd3MtyIwJfLEmyNdpLkKy5yVxu781ln4gaWPCJ1bdH9v/ALM+3fY8tt3+T5vleZjG7bzjOcc4qxr3gmy1PUZLn+0Lm2gnu4ry5t1VGSSaMAK4LDKEhVBx1AHvml/wrbSTpP8AY/2+8Ombd32f5P8AW+R5HmbsZzs7dM8+1WWbNp4v8PzWkFw1/sWWdbc7oZAI5W24R8r8ud64LYB3DHWrXhHVzr3hy01ZoBbm4DHyw2duHK9fwrmrz4b2d5cC5utb1GSVpkmlO2MK7RmLyyFxhSohQZHJBb1rotOtrTwvoFtYwpeT20BZQyxmRwGYsSQvOMnsKUmkrsTdjYpCSBjPFV9Pv7LUIjJZXUU6j72xuVPoR1H41YNEWpK6BNPYzNV0DQtWXbqmi6bfD/p4tUk/mKxP+Fc+E42LafZXekse+m381sPyRgv6V1tFUUcmvhXXLXJ0vx/4gi/2L1ILtPp8yBv/AB6nbfiVZ/6vUPC+rIO01tNaOfqVZx+ldVRSsI5f/hJvGFp/yEvAU1wo6yaVqUM+fosnltS/8LF0e341bTPEWkHubvSZtq/V4wy/rXTnpSZPqaLBYydK8deDdUcR2PijSJZCceV9qRXz/ukg/pXQo6SKGjZWU9CDkVjanpGk6opXU9Lsb1T1FxbpJ/6EKwX+HPg4Pvs9JbTX7Np91Na4/wC/bKKVgsdxRXEDwnqtr/yCfHniS2/2Llorxf8AyKhb/wAepRB8R7P/AFGt+HdVX0u7CS2b/vqN2H/jtFgsdtRXF/8ACReNbX/j/wDAiXKjq+matHKT77ZVjP607/hYen25xq2g+JtJx95p9KkkQf8AA4g6/rSEdlRXNad4+8FahII7bxRpXmnpFJcLHJ/3w+G/SuigmhnjEkEqSoejIwYH8RQA+iiigAooooAKKKKACiiigAooooAKKKKACiiuZ8X+L4dB1Gz0qHSNS1bUbyGSaG3tFQfJGVDMzOyqoy6jr3oC501Fefy+IPiDfD/Q9B0PRk/v3169zJj12RKF/wDH6ryaX4tvs/2r47vY4z1i0uzitR/32wd/yIrRU5PoZOtBdT0aWSOJC8rqiDqzHAFctqfxF8E6fP8AZ5PEljPcdPs9oxuZc+myMM2fwrz7VrT4XafPjxDqlrql2D93UtRkvpSf+uZZufotX7LxbpsEIg8L+D9ZuIsfKbfTls4T6YMuzP4CqVLzIeIXRHRP8Qri6H/Ej8GeIr/PSS4iSyi/OZg3/jpqCTVviPfH93b+GtEjP995b2UfgPLXP4msdtU8eXv/AB76ToejqeN13dPdSAeuyMKv4bjUcmjeI7tS+reN9QWPHzx6dbxWiD/gRDOP++q0VBdjGWKfc0NEvPEWmfEzTrLXfFcmo2l1pV3O6yW0NvFG0ckIBUKM9Hbqx7V0OofEjwTZTm3PiK0u7gf8sLHN1Jn02xBjmvIL23+GWn+NLM6xeWeqOLObf9tun1CTfvjx8pLkHrwBXYWni61jhEPhrwbrc8P8JjsVsofqDKU4+gqHS1LjiPdWh0TeP7y740PwT4gvMn5ZLtY7KI/jK2//AMcrV+F01tP8P9Ems7V7SB7VWSB5fMMfJ4LYG764rizqXj69P7nTtA0VT/FcXEl5IP8AgKBF/wDHjVXwd4d1tfB2lw33jrV47OO2XENkkVoqjry4Uv3/ALwolRfQcMSne56/c3EFtEZrmaOGNRkvIwUD8TXCahrfhnX/AIkeF4tL8UaRc3lhJdSNawziR5A0DLwVyAR1OSOK4+8j+EunXP8AxMryw1W8DdLq6k1KbP8AukufyFQ3fiQP408JzeG/B+rzQWUl2wRrVbGNw0BX5fMK8DOTx09al0mkaKum7WPdaK89k1j4i3+fJsfDmhRnoZppL6UfgojX9TVafRtfuk8zXPHurmIfeSxWKxiH/AlBfH/A6SpSY3Wgup0vw2gnt/D9xHcQyQudUv3CyKVO1rqUqcHsQQQe4NdNXlXw68f+EtH8Jix1DxOlzdQ395GsQme8uSguZAmQu5z8oHJrbk+INxc/8gTwX4ivs8CS4iSyj/8AIzBsf8BqLM0cklqT/E3/AJCHgv8A7GOH/wBET12deW6pr/iiXxF4YXXPDvh+CxuNYSKNBdSXFxDIYpCJFbaqAgAjv1r1IUNNbgpJq6CiiikMKKKKACiig0AFFZPijxJovhmwF7rN6lujtshQAtJO/ZI0GWdvYA1xs+peNvFBJt8+ENJboXRZdRmX1wcxwfjvb/dNJuxUYOWx3Gu65o+hWv2rWdVstOh7PczLGD7DJ5PsK5hviVpVx/yA9H8Q64O0lpp7JEfpJMUUj6E1T0fwf4f027+3LZG91E/ev7+Q3Nwx/wB98kfRcD2rfz71LmbrD92ZD+LvGUwP2XwGkQxlTe6xEh/ERq/v37UsniLx4qBl8K6E54yo1qQH9YMVq0UuZl+wiZQ8Z+JoGJv/AABetGD96w1GCc/98sUNTQfEzwssqw6vJfaBKxCgatZvbpn08wjy/wDx6r9JIqyRmORVdGGGVhkEe4o52J0F0Z0FndW15bJc2lxDcQSDKSxOHVh6gjg1NXmk3grTLe5a+8O3F14avmO4y6Y4SNznPzwnMb/iufep4PGOveGzs8aWKXenj/mNaZE2yMes8HLR+7KWX1xVKSZjKlKJ6JRUFheWl/ZQ3ljcw3NtMoeKaFw6Op7gjgip6oyCiiigAooooASiiigYUUUUCCmnrTqaetABRRRQAUUUVQCGkpTSVLAKKKKACg0UGgBKKKKoAooooAKKKKAEPWsi+1WVrp9P0mFbu8X/AFrMcRQf759f9kc/SjVZry8vf7K09ngAUNdXW3/Vqeipnguf0HPpV/T7O2sLRLW0iEUS9hySe5J6kn1NYNym7R0Xf/L+v+BDblojPtdDhMy3eqTNqV2DkNKP3cZ/2E6L9eT71jfEnX73Q5NJis76OxS9a4jeVrUzkMkJdNqj1Zcfj64rsKgns7W4u7a6mgR57VmaBz1jLLtYj6gkVpCnGC0RSilseS+JNf8AFereF72zubKSO9uYJEudMitW3WiBAySiT+Lc2Bj/AG+Pumr3hvWvEGnSnRFtWQ3OqsbUyW7FmjfULn7Q2emFjCMM9iDzkV6Dd307a1b6bZsPlXzrpiM7I+Qq/Vj+gNaOT604yUr26DTueQeG/EXiiPTtMa+uJZGeyiS/1OWyYvaN50gcMv3WI2qOn8WTwK1dN8R+NLm+inkh2WiXFlEYvsJH2iOaWRHlyeVwqo+P4c812+rXtxYXtpcu/wDoDt5M/H+rZiNj59M/KfqK08n1NJSTbXYOa7sZ+paPZXsouNr292Pu3MDbJB+I6j2ORVP+0L3SXWPWtstsThL+NcKPQSr/AA/7w4+lblY/iPXtN0YwQ6gs7/aUlZUigMmUjXdISB2ANQ6WvNHR/wBb/wBXJcdbrc1gQQCCCD0IorC0CWwtI3NvqCppsroLSOZgACyhv3bE8qQwwO3Papb3xHptrr0Gi7nmupYnlIiKt5YVkUhucg/vFPToDWsG2tVYtXtqbFFQy3dpCgeW6gjVsYZpAAcnA/PtUcuoWEcnlNeW4l3FRH5q7ywGdoGevtVDLR6U2qNhrWmX1xJaW95EbuJY2ltywEke9dygj1x6VdRldQyMGU9CDkGgBaKKKACiiigAoyQeOKKQ9aAKuo6bp2oxmPUNPtLxD1E8KyA/mK5+b4eeDGk8230OLT5e0mnyvaMD6/umWuqqO5mjt7eW4mYJHEhd2PYAZJoBK5zI8H3lsc6X428U2mOizXKXa/8AkZGP60q2vxGs/wDj38SaDqi+l9pjwt/31FJj/wAdrXstbsLuxtb2OQpb3MLSq8pCbACAQ2TkHJx9QasSahYRyQxyX1qjzgGFWlUGQHGCozz1HT1paFOnJOzRhjX/AB3aj/TPBdnej+9p2rKSf+Ayqn86UfEC2tx/xN/DXijSx3aTTWnQf8CgLitufUtPt4hNPf2kUZ2kO8yqp3fd5J74OPXBrMXxXpUf2xrqU2cdrdG1eWVgFL7wgxg55LCiyHGjOXwoWy+Ivge7lEKeJ9NhlP8AyzuZfIf/AL5k2multbiC6hE1tPFPGejxuGU/iKybhNN1KIR3EdnexyAsEkVZA4B5ODnIzisK4+HvguWUzJ4ds7Sb/nrZbrZwfXMRWlYzasdxRXCDwbJa4Ok+L/FOn4+6hvhcoP8AgM6v/OnrZ/EGz/49fFmk6iv93UNKKMfbdC6j/wAdo5WKx3FFcSNc8f2n/H54S0rUR/e0/Vdjf98yoo/8ep//AAny2/8AyFfCPirT/VvsH2lfzgZ6LAdnRXKWfxI8D3Evkt4ksrSb/nlek2r/AExKFNdHZX1lfRiSyvLe5Q9GhkDg/iKQFivPfF3/ACWDw/8A9gS//wDR1tXoWa898Xf8lg8P/wDYEv8A/wBG21VD4kRV+Bm1RRRXYeacJ8MLOztvBmmTW9pbwyyxs8jpEqs7F2ySQMk109c/8Of+RG0j/rgf/Q2rfrWOyOefxM5TxzNqL614d0iy1W602LUJ7gXEtsE8wrHCXABZSByPSox4I0CVg+pR3urv66jeSTj/AL4Y7P0p/jD/AJHfwb/13vf/AEmauhqopNu5nUlKNrP+rmHp+nafp3jDT4dOsbWzj+wXHywQrGPvxdgBVeHXfFWrvO+i6VpNraR3EsC3N9dO7sY3KE+WijjK8fNWl/zO2n/9eFx/6HFVLwH/AMgOf/sI3n/pQ9K3vWHzWgn/AF1Gf2P4nvP+Ql4zuIl/556ZZx24+m597fqKy7bQfBWm+GdP1TxPI1yrIiLJql1JcKXI4VUYlecHAC9q7cda43XP+QN4E/7DNt/6JmpSikOlUk76lrT/ABNpVvCIfC/hPVblOi/ZdNFpF/31LsH5Zqre6j40uvEmiNBo+kaSc3Hlm7u2uGH7vncsYA6ejV2RJPXmsrUP+Ro0L/euf/RdOUNNwhV97RDW0fxPeZ/tTxteIp/5Z6ZaRWq/Tc29/wDx4UxfA/ht5RNf2k+rSj/lpqd1JdH8nYr+QrpKKXJHsU6kn1IfBFra2egpHZ2sFsgnnG2KMIMCZ8Ditusrwp/yBV/6+Lj/ANHvWrWR0HNeNP8AkN+DP+xhi/8ARE1emivMvGn/ACG/Bn/Ywxf+iJq9NFc1X4juw/wBRRRWRuFFFFABXJ+NfFzaVdxaFotoup+IrqPzIbUttjgjzjzp2H3IwfxYjCjrh3xA8TTaJBbadpMMd5r+pMY9PtnJ2LgfNNJjpGgOSe5wByRWZ4V0CHQ7aZnuJL7Urx/O1C/m/wBZdS46n0UdFUcKOBUylY1p0+b0INA8Ni11A65rV42seIJF2vezLhYVPWOBOkSew5PViTW/RRWZ2JJKyCisnUfEOn6frtvpF0ZElntZrpZMDYqR43AnOQcZI4/hNVLTxho11oVvqiTeU11ayXEFrOQkzhAxK4yefkb8j6UBdHQ0Vh6Z4s0C9t42/tWyhmNsLiWF513QrtVm3f7oYZ/OpLzxT4es9XTSbrV7SG7aOSTY8oAURhS249FIDA4PbJoC6NiisCTxh4fjvILVtStd905S1ZZ0KzER+Z1B+XjpuxnjHBFWl8RaIqp52qWUEjW4uGja4QlU27s5BIIxzkHoM9KAujVoqrpepafqkDz6bewXcSOUZoXDBWGDg49iD9CKtUAcrPoup+Gr2XWfBAjUSOZL3RJH22t2e7R9oZfcfKx+8O9dt4Q8Sab4o0s3untIjRuYrm2mTZNbSj70cinlWH5HqCQc1TrmvEWl6hY6qPF3heNf7YhQJd2u7ampwD/lk3YSD+B+x4PBqoy7mFSlfVHpVFZnhjXNP8RaHbaxpkjPbzqeHXa8bA4ZHX+FlIII7EVp1ocoUUUUAJRRRQMKKKKBBTT1qO7ure0h866mSGPIG5zjn0+tPVldFkQhlYAgjuKAFooooAKKKY0sauqGRQzEqoz1IGcflVAONJSmkqQCiiigAoNFBoASiiiqAK43VLiOTx/LaavqE9pbRWcMmmQrctClxKWcSE7SPMYYQbSSMHpzXZVR1rUtP02286/mgUgM8McjqGkZVLYQHq2B2oA8m8K+LPE1p4TsoLS3Xz47VjJLdpLMX8rT4ZhwWG0szFeOO+M5rQ1b4j61pqyw3ENp9qjkgmRPszhJYHjhd13F+GTzSMjcTjO0YNd9pnibQr7RrXVV1OxiguQgXzLhBtkZQRGecb8EfL1qy2r6IZJ421TTTJaqzzqbhMwqDhiwz8ozwSfpSA8407xt4ohmt7GZrC/nk1K9jLMghwkV35awklwA/ltvBwSQF4PLV6qeKoxaho9xJAkN9p8z3GZIVSVGMu3qy4PzY9R0ptzcaXe3T6Rd+VJKMN5Ey/fHXK54bHt0qZSUUJs0Kranew6fYTXk2SkS5wOrHoFHuTgCq39gaH/0CbP/AL9CscaJpGo6+yRabarZafxJtiGJZyPu+4UHJ9yPSsalSqlZJXfn/wAAiUpLZGvoFnNbWrz3hBvbp/OuCD0Y9EHsowPw960qzT4f0P8A6BNn/wB+RSf2Bof/AECbP/vyKuCqQiopL7/+AVHmStb+vuLt3bw3drLbXCB4ZUKOp7g1n+HbiVUl0u8kL3dkQhc9ZYz9yT8RwfcGn/2Bof8A0CbP/vyKyvEOg6XapFqtvpdswtCTPEsQ/ewn73HqPvD6Ed6zqupFqpZab69Pu6ET5l71v6+46iuT+IHhEeKZtNkMtqFsxcKUnjZgfNQLkbWUgrjPWteLRNAmiSWPTLF0dQysIhgg9DSyHRtBi3LHBZ+cwASNPmkPYBRyxrXna1lZL1/4Bab6nHS/Du6WS9dNUtbtr2OSGRry23GNXigjMq4OBLmHOeB8w6Y5gX4Z3P2y0dtTszFZzu6ym2JnuFa6juP3rZ5YGPbn3z7V6UOlcP411680XxrpqwNuinsHj2SyFYEd7mFFlkx2UMeffHGa1NChqXwxE6/JqCTBZ3SOGVWRFsyjqsG5TkFPMchh64wOtTt8PGha3ksbq1guVvrq4lvPKJkMU8u9oiM4fIwpZuRgEY6VXk8f635zww6RYO5SZLRhcEpdzRSMr7TkbV2oWG7G7kA5rufDuox6voVjqkLq6XUCyBlRlByOwbkfjQBwFz4BvdNsXj0028t9LDYQ215FCEktpYIxG0rEn/VlQ2QMn5se9eiaZZ2+nadbafarsgtolhjHoqjA/lVo9KbTAKKKKACiiigApD1paQ9aACs/xDpv9r6RNppuHgjn2rKyZ3GPcCyggjBIBGR0zmtDBx0ooHGTjJSjuji73wFFcBoU1KT7LulMccymUqJJIZGBZmyw3RN1/v8AtzL4t8PX1zqkd/p/kyxSXVgZoGi+eNIJwxKNkADaSSMHpx1rr6O9KyOmONrJpt3t/wAP+h5/P8P759Mewj1qOONrNNP+W3YbrdFlC7iHB35lJ4IB2gY61MfAL4u5P7TieW4KOBJb5QMs6S8jdkg7MfQ13VIaOVF/2jiP5vwX+RzvhjRpLTV9T1KaIwrO+y2gOP3Sk7pCMZwHkJbHsK6GiinY5atSVSXNIQ0UGimiAooopgRXMEF1EYrqCK4jP8EqB1/I1z154B8F3LmVvDWnQyn/AJa20fkP/wB9R4NdNSHpQByi+Cktv+QT4o8U6bj7qpqTTxr/AMBnDiuX1Sy8R2PxT0hLjxIuqynRL37O93Yohj/fW+d3lFd2ePTHvXqVcL4n/wCSt+H/APsCX3/o62pxS5kZ1fgZqNdapG0ubG3nRYQyeXOVeSTuu1hhR1wdxpy6kwcJNp95F+485nCB0UjqmVJJb6DnsanorpseccT8OdRsh4M0OBrlI5prVnjjfKsyhmycH0rpreaG5hWa3mjmibo8bhlP0I4rnvhzz4F0kHkeSeP+BNWsdO08ywS/YrcSW5LQsIwDGT12+me9axWiOWduZmF4w/5Hfwb/ANd73/0maugrkfE1jFbeL/BlvbyXKILu8k5nZyT9nYkZYk4PpW+0OpIh8nUldjNuzcW4YBO6DYV/AnJ+tOPUyqrb+urGf8ztp/8A14XH/ocVUvAf/IDn/wCwjef+lD0yefVIvGlsyWdrcYtJ/JRZyhKb48liVIBHoOtVvBGoNDol+ZLC98uHUbsh0QSebm4f7qqSxx3yBS+0U0/Zr+u51g61xuu/8gbwJ/2GLb/0TNXSnVdPWWSOW4ELRRiWTzVKBEPckgD9eK5fWZY5NF8B+XIj51e1YbWByDBNg/SifQVJPU7SsvUP+Rn0L/euf/RdahrL1D/kZ9C/3rn/ANF1ctjOn8Rv0UUVJqHhT/kCr/18XH/o961ayvCn/IFX/r4uP/R71q1gdZzXjT/kN+DP+xhi/wDRE1emivMvGn/Ib8Gf9jDF/wCiJq9NFc1X4juw/wAAUUUVkbhVPW9Ss9H0i71XUZlgtLSFpppD/CqjJq5Xn3xDk/t/xZpPhBctZW4Gq6qOzIjYgib2aQFiPSL3obHFXdit4Ns7y7uLnxdrkLR6vqyrshfrZWo5itx6Hnc/qzH0FdLS0lYtnfFJKyCiiigo5zxR4StdfvDcz3lxA3lRxL5YHyqrsW6/31dkPsay774f/ariIf25craQzPNFbmMERs7TFtvOMETEdM/KvPau37+9FBPKjij8O7BtIXTX1C5aINcMWCqCfOtxCfyAz9aS58BtdfaZJ9YP2i+hu4b11twA4nSNSUGflKiJPXPNdvRQHKjlrrwesmtHVYNQeKVp/MdGiDKVNqLdlHIx8oyD2Pas6b4dwSaKdDOrTDT2VGZfJHmGVbcQB92eBtAO3HXvg4ruqSgOVGbo+kR6beajcpM8hvpYpGDAYUpCkQA+oQH8a0qKWgYlLSUUDOWM3/CGeNU1RW2aBr06Qain8NreH5Yrgegk4R/fYfWvTq47W9NtNZ0e70m/Tfa3cLQyjocEdR6EdQfUVL8LNYvNS8NGy1WQNq2kTtp98f8Ano8eNsn0dCj/APAquLOStCzudZRRRVmAlFFFAwoopKBGXrVvcNfWF9BB9pFqzloQwBO5cBlzxkfXoTWPqena5cG6+z+bFNIZCJftGFMZX5IwAflYHHPseea6ykPWrjUaKUrHKHSdWi1YtbvM1v5ziIPPlI42Rct13bt+7HBGD2qE6Tr10ENxJNGqwmPZ9pwS4h2h/lPQvz+GTXY0VXtWHOzh7+x1a3vILY/ap1ud21EuiPm8gbiWJ4/eDP8AKprbRddtzcC3laOeSd5Hn875ZMwbQQM8Hf7eh7V2VGKftX2Hzs4+bRtXuHn8v7RbW/2eUW8LXZ3JMVTaxIJyNwJ68fjiusg3iFPM+/tG7696eaSolNy3JbuFFFFQIKDRQaAEoooqgCud8QaBeX+sC/tb2CJJbCSwnimiL4RjnfGQRtbPXOQRj0roqKQHmWs/DW7k0i5sLTxFFZ2lzZw2twGgIB8u3ESvlWHcZx0PQ5wKk1z4ftFZQXkV4ZLmzvLq92RWfmec01xHMEZQwLKDGARnJ69q7LxaN+j+TjPnXEER+hlXP6VrnrUKV5OPp+or62PKvCvgvUba6bxRqMP757ya+bT/AJ43QiaZ4yiq+0ErKcq27GfUmvRJIdN13TIZZIkuLeVRJGehXPQgjlT9Oa0DWHZf8SnW308/LZ3rNNanskvV4/x+8P8AgVTUdmlL4Xp/X9diZb67FPV7jWdAthHayf2os5MVskv/AB8I5BxyOJAMZ5wcDqa0vC0mn/2UlvYXHmmL/Xbxtk8w8sXU8gk5PNQ6P/xNNTl1pubeMNBYj1XPzyf8CIwPYe9W9S0m1vZRcfvLe7QYS5gO2RfbP8Q9jkVhTjK/tI6ron28n5/5bERT+JF89aKxTqGo6X8usQ/aLYdL22Q8f9dIxyv1GR9K1raaG5gSe3lSaJxlXRsqR9a6oVYy069jWMkySo7iaG3hea4ljiiUZZ3YBQPcmsy41nzZ2tdHg/tC4U4dw2IYj/tP6+wyfpRb6N50y3WsT/b7hTuRCu2GI/7Kevucn6VDq82lNX/L+vQTnf4TF0e+vftT6LpO2GzcvLZ3dwh/1WRuVEON20ngnAxjrXQadpFrZSm4zJc3jjD3M53SH2HZR7DAo1+ylurNZbTC3tq/nWxP94fwn2YZB+tUL/U/7U0+ztNOdo59RBDn+K3jHEhPoR90e59q54xVJ2nq1t/kvn+FtTKKUH72vY0dJvv7QSaaOIrbrKUhkz/rQOCwHpnIHrjNWpYYZlZZoo5FZSrB1BBU9Qc9qS2hitreO3gQRxRqERR0AHAqSu2Caiubc6Fe2pjaVBZ3n22G606xMlvK1oR9nXBiGGRcY+7gjjpkVsIqogRFCqowABgAelZen/u/Euqx54eOCbr3wy/+yitWppNuOvn+ZMHdAelNpx6U2tCwooooAKKKKACkPWlpD1oA4QNq9lfa/qojXaupCGGaQyM0MTCIM+zO0ooLHjvn3po8Ta9ucBYnCMBZYtiP7VHmsp2c/JhQD367vu13tGTU2O363F/FBP8Ar+vv76nm+mazqr3Gs67LMrXMXh4yiM2zJHbzo0jNCcn5ivAPQ1LbeKPE1zIzWMcN9bLbz3EcyWjKJmSKJhEOeCHdlz3246g1393DFdWstrcoJYZkaORG6MpGCPyNOiRY41jjG1EUKoHYDgUWKeMpu7dNf0vQ818Ra/rV1peo6dHdRyWs1ncJDqEdk3+kS+SMQKueGyzDPtjqDVmLxVrcNrFbJaoWgWQXTCBmNvEJIlilI7/u2dsd9vbBr0PJ9aCTiiz7h9cp8qj7Naf12/r8Dzm41jXIdXvvs9yNZRZ7RrSAQFA6NCSZFKn7pYY7jJqzb654jvL20s7O6hkhmIMt6ticRP5MrtFtJ6qyIMn+/g813mT6mjJp28yXi4Nfw1e3l232+f5md4eu7i/8P6dfXkPk3NxbRySx4I2OVBIweRzV+lakqkccmnJtKwUUUUxBSHpS0h6UAJXC+J/+St6B/wBgS+/9HW1d1XC+J/8Akregf9gS+/8AR1tTj8SM6vwM3aKKK6jzjjvhz/yI2k/9cT/6G1dBXP8Aw5/5EbSf+uJ/9DaugrWOyOSfxM5Pxd/yO/g7/rve/wDpM1dFXO+Lv+R38Hf9d73/ANJmroqqPUzqdP66sy2/5HXT/wDrxuP/AEOKqngP/kBz/wDYRvP/AEoerbf8jrp//Xjcf+hxVU8B/wDIDn/7CN5/6UPSXxFP+H/Xmb/bB5HpXCeILGym07wPNJaQNM2qW8Jl2APsMM2V3dce2a7uuM1r/kEeBf8AsMW3/omaifQKPU6iLT4YfI8iS5hWCMxxos7bMH1UnDEdic1l3NvdweJPDi/2lJOEa53tNEhaQeWO6hQMfSt+srUv+Rm0L/euP/RdOSViIP3jShl1dFhWaOwnYyETOjvGFTsVUhsn2yBVG+8RXdjctHP4X1qWEHie1WKZSPoH3fpWzRU2NE12Oe8L+PfC8GlLFqF9PpknnznF/aSwDmZ/4mUL+tdbput6Lqa7tO1jTrwesFyj/wAjVDwvzogU8gz3GR2/1z1FqPhbwzqLbr7w/pdw/wDfe1Td+eM1hZnYrCeNQRrfgzIx/wAVDF/6Imr0wV4L4s8G6PZ6t4UXS5tU0zzdcjQm11CUBf3UpyqsxUHjrj19a7xdE8W2g/4l3j++cDouo2EFwMfVQjfrXNVT5juoL3DovHPiax8IeG5tf1JJGs7eSJZjGMsqvIqbsd8bs49q2LaeG5t47i3kSWGVA8bocqykZBB7givOdesvH+rWlvpmoSeGbuy+22s000STQSbIp0kPyNvU5CYxuHWp/B9wfB/iNfB1wxGjX7PLoMrHiFuWksyfblk/2cr/AAis7Gp6GeleZ+ApP7Ul1rxU3P8AbGoObc+ltCfJiH0IRn/4Ga674g6k2j+Bdd1RDiS20+aSP3cIdo/PFY/hbTl0fwzpelKMC0s4oefVUAP65rObN6C1uaNFFFQdYV57quoeKLbxbrNvpkkkcDu8iPLbNMo8uyiZVTkABn3A+pz3r0KloE1c8lt9Z8U2M15qnkwpNqV6oEtzb7EhAtoXSEuzcIXZwD2KnGSa17zXtauJ9NmGqLp7DXDb31n9lz5EW2YIrsSMhysZDcDLLj39DyfU0ZPqaLk8r7nmuleJvEv2C1jSzjivDHGsWmm2fdKjRlmmDE5AV+MH0weWFPtPGGuXOpafJi3/ALOklggkSKAmeSVokMgRWIyqOzBscqB3wa9HycYoLH1NAcr7nlPjXWNak1qSRIzK+nSX8cdgtrJnb9mbynZ1PzCTtjHoOQatX3i7xRDdT2kYtJHS9kj+1+WPsg7xRbychiOGyMgjAByK9MyfWjJ9TQHK+55hqHjbXRqGoi1KR2duysPOtdsx2ySJJFGM7WkO1CoYgkHtuFdF4I1zWdX1TUY9Sgit4oSQsDLsmhYSMoDLkkgoFYE45JxxXW5Pqfzo5oGk+4UlFFBQVg6W50f4tx4yLbxDp7I/p9ptuVP1MTt/37Fb1cz4/b7JHoWsqdrabrVrIxHXy5G8hx9Nsp/KnHczqq8Wel0UUVqcIlFFFAwrmZ9burSW5uJ2je1ivzbGIR/Ps2BtwOeSOcj09K6aqq6fYrcPcC1i81ySz7eSSMH8xxVRaW6BNGA3i0LD5n9lz4WKSd8vt/drs5UkfMcOPxBGe9WD4kw1zH9gcy2gka5USDCImMsDj5jg9OO9acek6bHEYls4tm1k2kZG1sZXnscDj2ouNL06Z90tnC7by5O3qxxkn16D8qu9PsO8exjt4qTdDs0+V0uM/ZmEigyfvUi5B+78zj8B+FPk8TKL9rJLPzZfMREKTAq24uBk44wyEHGf6VPa+H7WPVpNRlEUjHOxFi2hSXD7jyctlQc8frTrzw3pNwU22qRETCV9gwXwScH0GTninenfYd4mTbeKJGluppIJBasVWLld0T+SWK478q3OfStjT9Wa70+a8htZJooozt2sN8rgcqF7c8datDS9OEfliygCccBBjhdo/wDHSRSxabYxNK0VskZlULJtyNwAx/KlJweyE2jAg8SStqRdola0aG3BCSAmGR5JE7gEnIUEcYwarQeI9SluUmht/OgY2saKzqu7zc5Y8dePXFdNHpenRIEjs4VX5f4eu1iy59cEk/U0jaVprQmE2UIjOz5QuPufd/LtT54dh3j2GaLqP9oxzFrc28kUhRonbLr6bhgYz+I96v1BaWdraeZ9mhWPzG3OR1Y+5NT1k7X0JYUGig0hCUUUVQBRRRQBkeKv+PK0YnAS/tyf+/gH9a1z1rK8XKzeHbySMZeFROoHqjBv6VpxyLLGsiHKuAwI7g1jH+LL0X6kL4mKetc740hbU7eHQrUhbu5PmLLz+4Rer8c9SFH1Nbt3PFa20lzO4jiiQu7HsB1rN8OwTOs2rXiFLm9IYIesUQ+4n5cn3Jqay5/3fff0/r+tBTXN7vcl8O3MdzpMO2EW7wjyJYB/yydeCv09PYitGuf1m6g8P6smqzSCOzvSIbpepDgfJIB1P904/wBn0qXfq+rf6tX0iyP8bAG4kHsOkY+uT7CphW5fcesl/V/ISnb3epb1PVrWylW3xJcXbjKW0I3SN7kfwj3OBWDJ4avb5p7prhNKM2CbK2JMTnOf3uCNxPQ7cfU10enadZ6dGyWkIQscu5JZ3PqzHkn61aqpUPa/xfuX+ZTp8/xGJY6nHp/lafqVnHpZ+7Eyf8ez+yt2Ps2D9a2qbNFFPC0M0aSxuMMjjII9wax/7NvtM+bRZg8HX7DcMSn/AGzfqn0OR9Kfv09N1+P/AAQ96PmjXuJoreCS4mcJFGpd2PQAdTXKaCsljrTapdQLDFrh/djGDAw5RD/vryf9r61PNqUWu6rBobxva+X++vYJsB2wRtjH94E8kjsPet3VrKPUNPltJSVDj5XXqjDlWHuDg1k/3z54fZ29ev8Al9/Yj43ePQs0Vn6DeyXlmy3KhLy3cw3KDs47j2IwR9a0K64SU4qSN4u6uZNqP+Kt1A8cWduD653SVrVlaN+91bWLrt56QKfZEGf1Y1q1FH4fm/zZNPb7wPSm049KbWpYUUUUAFZGs+ILLSdRitb4mKJrWS5afqqBXRMYHJyZB0rXrH1/w7Za1Ok1086ssJhHlsB8pkjk/PMa/hmh3NaPs+f95sZ83jXSf7XtrKCdTG8Usk8kkcgMex1TYBt++WccHH5kVZ1Hxdodnpcuo/aJJ4Yrc3DeRCzkJnHPHynIIwcHg1BfeCdKu57yeSa6El0zuSGGEZpY5cgEdmiTr2zSf8IbaLZ3lnHeTQ299beTdRxRIiucECQAD5Tz24PFTqddsHpq/P8AqxbHifSFSR5rtERZNihVdnx5aOSy7crgOCfQEZPOKku/E2g2sPnTanAFMjRrtyxZxtyqgDk/OvT1FU28KQ/aJ7yPUruO9uC/nTqEy6vHHG64IwMiFD7EfhUH/CEaapdIZ5Et9jLDbvEkkcRdUVzhh82RGvXpyaepChhNLyf9fIueKfE1lommG4OZblohLFblWBZSwXLYHyj5u+OeKfbeKNHkDh7yIPFGZJfL3OqLuKjLBcZJBAHUnpmqt94Ps7m1gtxqF9GiWS2MrblZpo1IZdxYH5gwzkdckVXufAWl3EUUMlzcrHCjqmwKr5aQyZZsZYBjkKeMilqVGOE5EpN3vv8A1/X5GnceKdBt7eG5uNQWKCZXZJXRgny7tyk4wGG1vlPPynipo9e0mS5trUXW2e5UNFG8bKTnOM5HBO1sA9cHFY0vgWyknt5jfSg25DJGsEflbxvy2zGMMJG3DucE1LpPgvTtNv7a9hnlkkhVQRKisGKlypXI+TG9gNvbAo1JlDCcuknf+vL+vI0v+Ei0UXUts2oxLJE4jfdkAMWK/eIx94Fc5wDx1qGLxV4elcquqR8KzFmVlX5VDnkjGdpDY645qkfBOkst9DIzta3rs00OxQSrOZGj343bCxzjPtVO38Di4nv11fULi5tZLky28YKg5+zrCJGIXO8ANx06H2o1KjTwlneT/r5f13NtPEuiSTpbpe5mYOfLMTh0CgFiwxlRhl5OOook8S6DHJDG2pw7plVowATuVk3g8Dpt+bPQCqVx4Rtbm6S6vL64nnM4mml2IryEKFC5ABVcDBA+9k5qK08E6ZEVae4ubkrE0GWKr+6MPkhPlHZCeeuTmn7xPJhP5n/wfuNK08SaLd3MNrbXolnmLBI1jbd8uMkjHyj5l5OAcj1rXrmbTwdZ2/2Hbcvm0nE4dYUSSQgAAM6gHooB/vDrXTVSv1MK6pJr2TuFIelLSHpTMRK4XxP/AMlb0D/sCX3/AKOtq7quF8T/APJW9A/7Al9/6OtqcfiRnV+Bm7RRRXUeccd8Of8AkRtJ/wCuJ/8AQ2roK5/4c/8AIjaT/wBcT/6G1dBWsdkck/iZyfi7/kd/B3/Xe9/9Jmroq53xd/yO/g7/AK73v/pM1dFVR6mdTp/XVmW3/I66f/143H/ocVVPAf8AyA5/+wjef+lD1bb/AJHXT/8ArxuP/Q4qqeA/+QHP/wBhG8/9KHpL4in/AA/68zfrjNa/5BHgX/sMW3/omauzrjNa/wCQR4F/7DFt/wCiZqJ9BUup2dZWpf8AIzaF/vXH/outWsrUv+Rm0L/euP8A0XVS2Ih8Ru0UUVJoM8L/APIGX/r4uP8A0c9adZnhf/kDL/18XH/o5606xOxbHNeM/wDkM+Dv+xgi/wDRM1egV5/4z/5DPg7/ALGCL/0TNXoFc9T4jvofAB6Vk+KtDtvEOiTabcSPCxKyQXEfElvMpykqHsysAf071rHpUVxNDbwSXFxIkUMSl5Hc4VVAyST2AFSbnAeKfEVxrXwt1PR9ZjWHXrW9s9P1KKNflYyXEQWZB3jkUlh+I6g13DcsfrXmutW9zqXhm++ItzH9n+2XmnR6fFKNpisI7yNldx3aQkvz0UqPWvSj1Nc09zoobMzPFGrLoXh2+1hraS6FpEZPJRgGk56AngHmsuz8baLczOu6RIxBDIjbSzu0nmAxhFBbcvltkdsH0rZ13TYNY0e50u6aRYblNjlDhgMg8flWLJ4K01PEF1r9hc3VjqNxKk3mR7WSNwjqxCMMfMHbPqeeucwbO9y9beKvD9xqEdjBqUck0rKqbVbYzNH5ijfjbkpyBnNWbzW9Ls55Ybi7CNDF5sp2sVjXtuYDAJ7Dqe1ZFl4H0W1gS3Q3DwrdxXRR3BDPHD5QB45BXJPuakm8H6eWvI7aaazs7xYzJbQquwSRY8uRTjKsu1eOQdo465A1JJvGXhqFlWXUxGxGWVoXBj+YL84xlPmZR82Oo9aJPGfhmMJ5mphd27rC+U2v5Z3Db8uHIHOOSKqSeB9Onmvrq7vLye7v0CXU2VUvh0cEADAx5aj6D15qSfwRpM019K013uvS5lw443TrOccf3lA+lGgveL8PifQZYmkXU4lCAs4cFWTEnlHcCMj5/l571Xh8YaDdFVs9QhkZpIl/ebogVeTywykr83zAjjjPGRVW68EabNePci6uk8+eSW5QbSJleYTFDkZADqORzgkfRr+A9Fkhs4ZJLt47WJIlUuPmVZvOweO7ccdqA941D4l0YRW8xunWK5lEUEjQOqOxxt+YjGCSMHoc8Vhab8QdPvLDRrgrHE96yi8R2ZRaqYZJN4JA3L+6IyOOvpUtz4Fhul06O61vUZ004RLbqyx8CN1dM/L1G0AsACRUTfDfRpoIoLy7vrmOCAW0IZlXy4QkqhMgc/65zk85x6UB7xvHxJov9mpqAvcwPMYE/dvvMoydmzG7OATjHQZ6Vl+GfG2m6tYWMtxJFb3N4EMdvGzSMCUVzuG35QAwOTxgg8ZxViHwnbw6faQQXssFzaXRuo7qKGNWLshRty42tlGIJIz3rPg+HmkwWMdlHd3fkrPFMxbaZD5aKihXABTIUAleoJHegPeNc+LPD/2KS9/tAG2jkEckgifCEgEE8cKQQQx4x3oPizw8LMXh1JRbtK0aymNtrFThmBxyo7t0HrWHN8NdLl0kaZ/aF3HbhWQ7I4wzpsCqGO35mUDhiMjmppvh9pks7XEl1I0zTPIQYYzEVdQHXysbfm2qSepIzQHvHZVy3xb2r8NNflZtnk2hnDYztKEOD/47XUAAAAcAdK5X4vqH+FniaMsE36bKgJ6AkYH6mhDlsz0+iiitjzxKKKKBhRRRQIKzrPV7K8uZoITcB4DiXzLd4wpwDglgBnBB/GtGuZ1jw/cXj3brNGVnu1nMTcBl8gRkE4POfmBx6VcFF7jVuptX19b2bQrM+DLKsSgdic4z6Dg81Y8xNwXeu49Bnk1zieHpWKRXH2aaJbtLgyOC0kigH922RzjsfbpVWLwjMttsN3GtwPICTqp3xqgIO09sg1XLDuOy7nTT3sENxbQM2XuZGjj28jKqWOfTgGpvMj2hvMXBOAc9a5SXwvdTbWE1tZ7V2eXADtJ8p03duTuGfYdap6/o1zFHPItvbu9zFJHFaRRM0cLMEAZCFwG+XknHXrwctQi2lcfKu53OQelJWJ4a0+S2nuriRXSMny7aNxgomSzfmxOPYCtus5KzJYUUUVIgoNFBoASiiiqA4jxv4u1LRfFVho1jb2873dr5sUTwyM00nnInlh1O2P5WY7mBGRSRfEzRJnVbe1vJFe4jhSU7Fj2vvCyM5bagzGwwxBzt45FdPqWiaVqU5nvbKOaUxCHeSQQm8OACDx8yqc9ciqTeENBazmsvssws5pfMkt1uZBETySu3ONpJJK9D6UgM8+OdHmNvFPZ3iQai6xWUjKpW6V5Vh3AA5A3Ov3gDtOcdqraZ480cgabpunalN9nCW8W7YN8heSNIwWbqfJc5PAC5J5xWyfB/h0rOo04gTdhK48r5w/7vn9384DfLjkVHb+GPC01lJa2tpCYyUjdopm3hoWbad4OQ6szc5zknNK2twI9L8UaTr2t3fh/7LKZIVff5qq0bNGwWReCeVYgc4zg46Veur7Ubm4ktNKtdmxisl3cqRGp77V6ufyHvUum6HpumXk91ZRSxST8yjznKs3GW2k43HAycZNaNTODls7CauZEfh+xZJTfmTULiZCkk85y2COQoHCD6U7w7cTeXNpl4+68sSEZj1ljP3JPxHX3BrVrH8QxyWskOuWyM0toCJ0XrLAfvD3I+8PofWspQVL34rbf0/rX/AIchpR1Rrt1opsckc0STROHjdQysOhB6GnV1J3Rqgqnq98mn6fLdMpkYYWOMdZHPCqPcnirlYkP/ABNteM/Wy05ikXpJPjDN7hR8o9yayrSaSUd2RN6WW46z0K2fSxDqcSXFzK5nnl6MJT1KsORjoMdgKaRq+k9DJq9mOxwLmMfykH5H61o/b7X+1hpXm/6Ybc3Ajwf9WGCls9OpAqW3mjuIFnhbfG2cNgjPOO9T7CKS5dH3/wA+/wAxKmuhxnjzxTB4ZvdNnt4kWW8ImvS0LM/2WMgNwPusPMGCfQj6ZkXj6/0/xFrNtf2a3Wl2bXs5uEkAeOOExBUC9wTJ19/QV6FNp9rNLNLNZxvJNB9nlZkyXi5+Q/7PzHj3qg3hnQWkWQ6PbFgsi/dOGWRQrgjowIAyDnoK2SsaI5Kw8fWNhbywDRb2PygZp2klUAPLcmJMEgFgzkEMBgL9MUXnjy7v109dK024tf8AiZWEF9JMVBiE020xhSMsCoPzDHDAj26Ww0vwzcjUNNt7GGb7Nts7tZAzkDAlVCzEkgb1Yc8Z4qc+FtBaeCd9JikmgVFjeQszDY25CSTklTyCckZODSSSVkCVjXPSm0nmobk22798EDlMH7ucZ9Kg1G+tdPjhkvJPKSaeO3jJBO6R22qv4k1QyxRRRQAUUUUALTSRuAyM4zjvS1xGt2nij/hKpde061gdLcfY7eKQne8bIcv127fMZSe+I6GzajSVRtOVvX8jtqK4kTeIDDD9ni1ncbJ2i89f+X3B+WX/AKZ9Nv8AD19qo2n/AAl/mWzSXmqOsqSoVNqym2yvEjE8SkN0U9cjb0pcxusFp8aPRKQkDJJAHcmuElh8Q3Fh4aumj1OK5truYT4kZi4MUixvIDzsZtuQRlQfxqWKDxBe+HdatZv7SLS6WEX7RhZPtZV/MWMj+D7uO3pRzCeES151/Tt/wTs7a4guoFntpo5omzteNgyntwRRLLFG0aySIjSNtQMcFmwTgepwD+VefXFp4xs7Aw211qCxJMkKEKHaOMW67XCqMt+9zu9cY6ZpbjT/ABJf6vDDdNqEsUGoC4F4uYfLBgmXaiHoASo3Drkd80uYv6lHf2isehUVxuof8Jo2j6Q1mxW8ltAt8GC/uplAfdjp821ozj++D2rH1X/hNr1Wtfs2pRG4s7hZ9j/IDJBI8aqRwpRykec5yD2NPmJp4Lm+2uvXt/Wh6SaK85k/4TUQXKWU2orssCLQTQ5aQ+SuMkjasgl3fe6jA6V6FbxmGCOIySSlFCl5CCze5x3pp3Mq+H9kl7yd+xJRRRVHOFIelLSHpQAlcL4n/wCSt6B/2BL7/wBHW1d1XC+J/wDkregf9gS+/wDR1tTj8SM6vwM3aKKK6jzjjvhz/wAiNpP/AFxP/obV0Fc/8Of+RG0n/rif/Q2roK1jsjkn8TOT8Xf8jv4O/wCu97/6TNXRVzvi7/kd/B3/AF3vf/SZq6Kqj1M6nT+urMtv+R10/wD68bj/ANDiqp4D/wCQHP8A9hG8/wDSh6tt/wAjrp//AF43H/ocVVPAf/IDn/7CN5/6UPSXxFP+H/Xmb9cZrX/II8C/9hi2/wDRM1dnXGa1/wAgjwL/ANhi2/8ARM1E+gqXU7OsrUv+Rm0L/euP/RdavbPasbU5oR4o8PqZowztchBuGW/d9vWqlsRT+I6GiqUWqWkywNbma4SeQxo8ULMuR1JOMAe/SqF5q2vC5MOneEru4A/5bT3cMEfX6s3/AI7UNo15WbPhf/kDL/18XH/o56064vw3F48utJXyT4c02Pz5zlxNdPnznzwNg65rTHhnxBc/8hHxzqAB6pp9pDbD/voh2/WsLnYl5kfjMH+2fB3H/MwRf+iZq67VfEGg6SCdU1vTbLHUT3SIfyJzXm3i3wPoo1fwml5Nqupi412OKUXuoyyqymGUn5d20cgdAK9W0jwf4U0kq2m+G9ItHXo8Vmgf/vrGf1rnqS947qD9w5ib4jeEFXdDqU13HuVTLa2c00a7iAMuqlQMkck1H4kibxb4mTwTCc6bbBLnX3HdM5itc+shG5v9gY/ird+LVnqN58OtWtNGtBdX7ogtoOgdxIpAPoPX2zVzwL4e/wCEd0P7PNcG61G5la61C6PW4uH5dvYDhVHZQB2rPm0NrlL4tWT3Xww8QQW42yR2Ek0QUfxRDeoH4qKWxuo76xt72Igx3ESTKR0wwBH866ieJJoJIZV3RyKVYHuCMGvNvhkzw+Fhos7E3OiXEumS564ibEZ/GMxt+NZTN8O9Wjp6Wkrgbyxvn8W6rJaWd2t9JqljJa3YQhEgVI/O3P0K7RIu3uT071B0t2O+pA6GQx71LgAlc8gdjivJl13xZpWlW7Xj3VshisgywWCqlpvmiSSMoYzudgzEbWOMY2jHKXd54vtpbzUo7XVXvLmxWC1uktVBfy5Llo/MTY2Cy+XkBV5YcrmixPOeuUlecXuteLZNMaVBfWt61zsnj+x/u7aAoxjkT90xbc2zd94jJGF60+Wbx3LcSt9su4laS4QLBax7FVbVXjZd6Fvml3Lz2OMA80WHzHolFeZx6p4/urgpJ5to7S2ySRLa5KRtJDukQmPb9xpdwLNg4wBt50fDLeJP+E1h/te81M2y213AitAoinMdyRGz7VwrGPDZyue3pRYXMd3SM6KyqzqpY4UE4JPt615rpmqeNNV1P7Op1awspbkMJJLVPNijNvOShLRheJFiHQ8nG45zTdCn8T6p4g8O3GvQ38c9tdlpoBaBYI42syBJv253F2YEbuOmOhosHMem0VwTar4gaFGuLjVrRjLOLzybASG3dc+THGDGd0bDkt83IAyuaytXk+IN54fvTMb2K4uftFu1rBBGVjX7EHVkO0tnzsoDkjnHoaLBzHp0E0E6loJoplDFSY3DAEdRx3qWvJ7C28R6BfXCWWn3H2VrhzNdJZoZUjIs1aRAFxnaJTtAwSvQ4xXW+D/t48S6/wDatQ1O5tna3ks1uoQqGMwICynYuCXDAr2IzjnNFgUjqq5j4mjz/DcOmL97UtSs7ML/AHg06Fh/3yGP4V09c9dp/avxP8O6WvzRaZFNq1yO27aYYQfxeRh/uU1uFR2iz0aiiitTgEooooGFFFFAgpp606mnrQAUUUUAFFFFUAhpKU0lSAUUUUAFBooNACUUUVQGP40tLq+8MXtrZTXkVw6jY1oQJCQwOBkrwcYPzA4JwRXGJYeMjpd3Hf6PNNfz+TGrwai3kw2+1NyIPMBLqwY5J5zncelel0UAeXaTofjaOwgn1ttQvmBtI7u1i1Eh5YUtQsuwhgoYz4cnILAEZ5wYb/QddtNVude1O7v7UpaX0cF3HesRbk3Rkt1ZA3zqV2rtwfSvV6KQHO+Ebu7jsLS01xpI9XvI2vJIpGJVC7FjCh7+WCFx6DNdBVTV9Pt9RthDNuUq2+KVDh4nHRlPY1RtdTnsrhLDW9scjHbBdgYin9Af7j/7J4PasvaOErT27/5kOTT1Nmj9arz31pBfWtlNOqXF3v8AIjPV9gy2PoKn3LgncMCtizF0f/iWalLoj8QMDPYn/Yz80f8AwEnj2I9K2qx/FD2aHTVuLh7e4lvo47ORU3ESkE4PsVDA/Wtc8DPas6UXC8enT/L5fkKCa0M3xDeTQW0dpZkfbrxvKg4zt/vOfZRz9cCrenWkNhYw2duCI4lCjPU+pPuTzUaWKDV5NReRpJDEIo1I4iXqcfU9T7CreRjqKUYvmcpfL0/4P+Qkne7OF8eeGNW1bxPbanpsceUshbx3H2kxtayeesnm4H3gFUjHfOOmayU8J+L4rVVlvwL1QjQ6mbon7EisxdNn8e4Hr7842ivRbrUrS21Oz02Z2FzeiQwqFJB2AFsntwRUGq6sttMLK0iN5qDDK26HG0f3nP8ACv6nsDVSnGKuxuSW54/ouh67rlzP/ZbzR6bbrbxSrbX/AJgefyjumikY7Sythj/vZ6jFdNd+FfFTSyNCyvIJZWvJWvCP7ViadXWLH/LLEYZM8DsOCa7ZXbRdIvdU1e8knaONri5YA7UVVztRewAH1PU1kaj42h0mGJtY02a0knhWeFFlWTzE34bBGOVUhyPQ98VUXdXasUndHOal4H1+S41C/wBFeLSLu7uGaPFycxwmwWERnbkHEqg5HoCDTE8Ca5MnmNLNEVji+zxS3nNuwu/MkC7Djb5ZZR1ODitHU/HV3p2uWbXdiyW17pyyW1osisXkeXCMzgfLlM5HOPet3wl4ti8Q3s9sun3NgY4Y5o0u/kmkRgDuEZGdoLYznqDwKYzlv+EQ8T21ydrJeaUkrf8AEu+2Molg+0TOsYJ4GEePqf4NucU268KeKb7xompPb2lrYLdQyNGlxkMsVxE6MRzlhGrjtycDjmvTz0ptOwBRRRQAUUUUAFIetLSHrQAUVzfiXxI+i6/p1pJbK9jPBLLdT5OYArxorY/u7pBk9hz2rN/4T+3h0C2vLmwka9n01r5IYnQqxVNzIMtuHHOSMehJ4pXR0xwdacVKKun/AMH/ACO2pO9c5deM9Is7KW5vI7uAwv5csbRAsjfZzcY4OPuA/jxVTxN4zj0+zmigt5odQNp9pgW4CEEArkMqsWBw2eQB6Gi6CODrSaSjudfSGudm8SfZfF15pF1BIbcSW8UEyKMLJIjttck55K8YGPXGaLHxhp168ccFresz3ZsyFEbhZAofkq5BG1g2RnAznGKLol4Wra9uif3q50NFcsPHei75Y2ju1eEy+cAqOI1jVWZiyMRjDr0JPOMZqPR/GH2nxLdaPeWNzbym6EdskgjUqnkxOdx34JzIcBcnHbg0XRX1OtZvl2V/kdYaKDRVI5gooopgFIelLSGgBK4XxP8A8lb0D/sCX3/o62ruXIjUtIQijqWOBXm3ifXNGb4r6PJHqtlKttol75/lTLIYszW+NwXJGacfiRnV+BnW0VUkv0DyxxW15O8cQlxHAcOD0Cs2FLe2aUS6jIwEem7FMHmBpp1G2TtGQufxIJH1rpueccx8Of8AkRtJ/wCuJ/8AQ2roK5j4cR37eDdEbzbaOH7K3mII2Z9+5sbWyAAPoc+1bsNjcD7M1xqdzK8O7ftVEWYnpuAHbtitYvRHLNe8znvF3/I7+Df+u97/AOkzVszX1jCoaW8gQGQRgmQffPRfr7Vz3ijTbWHxj4LhKyTKt3eSAzytId32cnOWJ6EcdhXUQW9vbgrBBFECxYhEAyx6njv71UW9TOrbT+urOfm1KEeM7XyYLu4aG1njdIrdidxePpnAI9SDgVW8Ez339iX62+nFmj1G78tpZlRJc3D5wRkjHuK2z/yO2n/9eFx/6HFVLwH/AMgOf/sI3n/pQ9L7Q2/3a/ruabx6k7yqstrChjHlNsZ2V+5PIBFcbr9lM+meBXfULgIdStozHGFUbvJmy4OMg+nOPau/HWuN13/kDeBP+wxbf+iZqJiovc6SLS7RHhkfzppIozGryzM5KnrnJwTz1qjPaWtr4j8PR29tDCkZuQiogAUGPJx6Vt1l6h/yM+hf71z/AOi6cloRTb5joKSiikaB4U/5Aq/9fFx/6PetWsrwp/yBV/6+Lj/0e9atYHWc140/5Dfgz/sYYv8A0RNXporzLxp/yG/Bn/Ywxf8AoiavTRXNV+I7sP8AAFFFFZG4V5zrEf8Awj/xRErfLYeJ4Quey30C9Pq8X6xV6NWB4/8AD48S+GZ9Ojm+zXistxY3OMmC4jO6N/wYc+oJHek1cqEuV3IaWsbwfrX9u6MLiaH7NfwSNbX9qTzb3CcOn0zyD3Ug962KyO9O6I7mCG5jEdxEkqBlcK4yNykFT9QQD+FS5PrSUUDF5oriL7x8tr9vQ6aXmtdWWxRBL/rIiTum6cBdknHqo55rTfxtoHnvBFNczzCdYEjit2ZpWYuAUH8QzG4z0yKLE8yOkorlbDx1pN9JffZrXUZILO1hujMtq+10kzwOOCNpyD6H0qnP42Z9I1fVLGKG4trW6s47VgrEyxTrC24jrnEpwB6CgOZHbUVzsPjTw/Nc29ulxMJZ5DEEaBgUfcyBH4+ViyMAO5FY+rfEaxs50lt7S4ubRIp/tMawsJ45Y5LdAu30xPk9e1AcyO6ormfDniuHUtYvNLuIZbe4S7nitt0DqsiRBCeT/GA4yK6WgadxaKSigYMVVSzMFUDJJOAB61k/COJtRTVfGcoP/E7uB9jyPu2UWUh/76+eT/toKzfGbTa3f2vgXT5GWbU1MmozIebaxBxIc9mk/wBWv1Y/w16RaW8Npaw2ttEkMEKCOONBgIoGAAPQCrgupy15/ZJaKKKs5xKKKKBhRRRQIKaetOpp60AFFFFABRRRVAIaSlNJUsAooooAKDRQaAEoooqgCiiigAooooAQ1FcQQ3EDwXESSxOMMjrkEe4qU0lJq4HLa5ouoQ6noF9oVvbTppf2gGC5umjyJECjDbWPB/SuTtfAfiC+8XLqeuW+kfYZLtZ7u3jfKTFRcqDsCAHImj++STsOT0Feq15/N45fSNW1a3v1+2ImtLaxRo4WSGFkgG4KB8wDy8kkdevQUJJKyBaGXongPxBZahoz3kenXjWF1a3H21rhjLHFHEYmgQFemTvHIByc8gGpNd8Ea5qE15HKqT20M13PZ4vAPOee4SZN6OhXbHsIKsGDA9K0bL4kfabqytP7AmW41L/jwT7UuJQJHRtxx8mNhPfII71P4Q8VX1z4b8P/AGuE3ep6jFPNKS6oEjikw7ZAwSAygADmmMj8J+Ftc03xLe6tqE0ctxLA6xyxSqsLbljwjR7A+EZW2/OQFPAyTXNWHw21+5a7fV4tKVJre4McCSZSO4lt4kDqqxqq4kjLZwSMg5LZNdXH8QrSMWs2oabPZ2l3bpeRXBlV1W3cNtd8fdJIVcc8uOeuKg+JiNu2+G9S3CSO3VSQMTvJFH5btjahBlHc52t7ZAI/Dfg/WrHxfY6pfRWMptnuTNfCdjPOssahVwV6IV29emCO9dzp9hZ6fCY7SERhjudsks59WY8k/WrKFiil1CtgZAOcH0z3pTS5Ve9hWV7jJY45onilRZI3Uq6MMhgRggjuKxbfwtpcF9ZTRxYtrBJFtLU/MkTSDa75bJ+78oGcAZ45rcoqijEXwn4bW1FqukwCJV2INzZRdwYBWzlQCARgjHarljo+m2N697bWoW5eMRNKzs7bBj5QWJwOBnHUjJq/RQAHpTacelNoAKKKKACiiigApD1paQ9aAKl3ptjd3IuLm3WWT7PJbfNyDE5UupHQg7R+VYsPgbwzCixx2MixJD5Kx/aH2hfK8o8Z67MDPtXS0UWNYV6sFaMmvmYU/hLRLhmNzDPPviMUgkuHYPmMx7iM8vsJXd1xSXfhHQbu9mu7i1kkkmyXBnfbkqqH5c4GQi/98ityV0ijMkrrGg6s5wB+Jrn9R8ceDtPlMV14m0pZR/yyS5WR/wDvlcn9KVkNYmsvtP7y/qWgaTqMs8l5aCVp2RpTvI3FFZV6HsGP51QtfBmg2svnQxXYfBDE3ch3AqqnPPOVRAfZRVVfHmnXI/4lGi+JNWz0a20mVEJ/35Qi/rTv7Z8bXZxY+Azbqej6lqsUf/jsQkNGgo4irFWUnb1LNn4O8PWqyCOyd/MhaBzLM7koyKhHJ/uoo/AU+HwrpEUyS7buRlmS4YSXTuJJEACOwJ+YgKuM+gqqNN+I95/rtY8NaQvpbWMt03/fTug/8dp48Farc/8AIV8eeIpx3S0MNov/AJDTd/49S0G8TWe83950UhCruchV9WOBWDqfjLwlpjmPUPE2kQSDrGbtC/8A3yDn9KbH8M/BpYPeaXLqj9S2o3k11k/SRiP0roNK0HRdJULpej6fYgDA+z2yR/yFPmMLnKDx5pFwP+JVp3iDV/RrPSZih+juqr+tJLrnjW8Qf2P4Bliyf9Zq2oxQKPfbH5jfyrvaKXMwucJb6b8TL1T9u1fw1o4P8NlaS3bAf70jIM/8BqceB7+451bx14lus/eS3kitIz+ESBv/AB6u0oouxHHx/DPwUWD3mj/2k4Od2o3Mt0f/ACIzCsHWdK0vSfi1oEOlabZ2EZ0S+yltAsQP7227KBXp1ee+L/8AksHh/wD7Al//AOjbanD4kRV+Bm1QaKK7DzTi/hz/AMiLpH/XA/8AobVv1gfDn/kRtI/64H/0Nq32ZVRnZgqqMkk4AFax2RzT+JnJ+MP+R38G/wDXe9/9Jmroa4vxZrdrdeNvCY0lJNVkjnvARbY2ZNuwx5hwnHcZzjtXQLY+IL45vL6DS4f+eVmPMlx7yOMD8F/E04yWpNSDdvT9WOP/ACO+n+v2C4/9Diql4D/5Ac//AGEbz/0oetvSdF07TZ2mtoCbmQYkuJXaSVx7uxJx7dK5TwlrOnWWlzWskxluzqN5i2gQyzH/AEh/4FBI+pwKE/euwa9yy/rc7Ada43XP+QN4E/7DFt/6JmrcRvEV/wD8e9pDpEJ/5aXZEs2PaNTtH4sfpWZ4wtRY2/gyzWR5RBrlvHvYAFsQzcnFEncKcWr3OorL1D/kaNC/3rn/ANF1b1G/sdOhE1/dw2yHoZHC5PoPX8KzraS41bX9NvLfT7uKytPOLXFxH5QkLJtARW+Y/UgD61UmZ0073OloopJHSONpJHWNFGWZjgAepPakaC+FP+QKv/Xxcf8Ao961ayPB0kc3h+KaF1kjeadkdTkMDM+CD3Fa9YHWc140/wCQ34M/7GGL/wBETV6aK8y8af8AIb8Gf9jDF/6Imr00VzVfiO7D/AFFFFZG4UUUUAee+P8ATrnw9rZ8daTBJNbsixa9aRKWMsC/duEUdZI+/dkyOoFbFlc297Zw3lnPHcW06CSKWNsq6kZBB9K6qvNNX0XUPAt3Pqmg2s1/4amkMt7pcK7pbFjktNbr/EhPLRDpyV9KiUTelUtozpqWqulahY6tp8Oo6ZdxXdpOu6OWJsqw/wAfbqKs1B1HPz+DdAnmkmktZDJIk6s3mtz50hkc/XcWwewYgdaWx8I6NZTpJAkoWO7F5Cm4bY5MseCBkjLtwSfbFb9FAWRyp8BaEIxFE17DFiIGNJ/lJjZihOQcn52H4+oBFqw8H6HZaRJpcMU5tpHt3YNMSxMAQR8+wjT64roKKAsjmpvA+gyXM1wqXET3AlWcpJzIJGdzyQSCGkYgqQRmoI/h94fjtpoR9sJlR1MnnYYbvKyRgYB/cR9sDHTmusooFyoyLPw7ptrfx36LM1yk00/mPITl5lVZCR05CD6Vr0UUDSsFZXirXLfw/pf2qWN7i4lcQ2dpFzLdTt9yNB3J7noBkngUnibxBY6DBD56zXN5ct5dnY2y757p/wC6i/zY4CjkkVN4K8L341MeKfFTRS620Rjt7WM7oNNjbqkZ/ic8bpO+MDAppXM6lRRXmWvhz4auNF0+fUNZeOfxBqjifUpkOUDAYWGP0jjHyj15PUmuroFFanE3cKKKKAEooooGFFFFAgpp606mnrQAUUUUAFFFFUAhpKU0lSwCiiigAoNFBoASiiiqAKKKKACiiigBDSUppKACsm+8M+Hr66N1eaLYzzly5d4QSW+Xk+p+ROv90ela1VNZhvLjR72DT7gW15JbyJbzEZEchUhWP0ODSAzLrSfC9xfR6JPpli1wtsZkh8jBWISZyCBx85zx35q23h/RWt7S3/sm1WKzkMlqixBRCxOSVx0zk59a4W/8HaxeNb3tnY/2XdW2niKFWvy5W4FykjPuBOVKhuvrgioNM8IeKbzWjLrUaW+mzXSzz2sN8+wnyZkfbtbOCzRN1GcZwCMUxnfw+HNChhuYY9GshFdEeenkgrJg5AIPGAckDpk0+TQdHe+lvZNMtmuJWR5HKfedCCrEdCwKrg9eB6V44+l+K/tth4fXUxN4kwfPu49RZwkS2JXy5EByg8z+MgZLggknj1nwRYXWm+HorW8NyJBJIwSd1ZolZyQgKsw2jOByeMUAzbpDS0hoQkJRRRTKCioru6trRC93cwW64zulkCD9a5y7+IXgm3k8v/hJLC5l/wCedoxuX/75iDGgDqD0ptcp/wAJt9pH/Ep8J+K9Qz0P9nfZlP4zlKcuo/EC8JFn4P03T17PqWrZOP8AchRuf+BUXEdTS1y39j/EK8H+k+KtH01SeVsdLMjD2DyuR/47T/8AhBJLkD+2PGPijUM/eRLxbWM/8BgVD+tK4XOjuJYreMyXEqQoOrSMFA/E1zl74/8ABVnKYZfFGlvN/wA8oJxM59tqZNSW3w28EQyLJJ4etr2Vf+Wl+zXTfnKWrpdP0+x0+LyrGytrWP8AuwxKg/IClcLnH/8ACdW1x/yCvDfijU89Gi0t4k/76m2CnDVPHd4f9C8E2tkvZtT1ZAcf7sKv/Ou3oouFzil0v4i3nFx4g8P6UvpZ6c9w4/4FI4H/AI7Th4HvLn/kLeOPE93n7yQzx2qfh5SKw/76rs6KVxHIQ/DTwSJBLdaImpSg58zUZpLsk/8AbVmrotN0nStMjEem6ZZWSDotvAsYH4AVdooAMUYoooAKKKKACiiigAooooAKKKKACvPfF/8AyWDw/wD9gS//APRttXoVee/EDTvFD+P9E1bw/osOopFp11ayvPdiCKFpJIWVmOCxGEPCgmqi7NETTcWkbVYmueLNB0e5Fnd3wkvmGUsrVGnuX+kaAt+JGKkh8Da3q3zeLPFFw8J66fo4NpB9GkyZXH/Al+ldV4d8O6H4dtTbaJpNpYRty/kxgM59Wbqx9yTWzrdjnjhn9pnk3w4HiK/8EaStnaW2m2/knFxeN5khG48iJTx/wJh9K6eHwrYO6y6tPc6xKDkfa2HlA+0SgJ+YJ965vwB4ttP+ER03TNG0/Ude1GGMpLBYQbkibe3EkrYjQ+xbPtXT2+g+O9bG7UtSs/DFo3/LDTwLm7x6GZxsU/7qN7GqdRJK7M1Qk5OyML4h3Nlpvi3wVJdTQWlvHPegFiEVR9mYAD/AVfj1LUdQA/sXR5poyOLq8Jt4fqARvb8Fx71R1/wdoXh74heCriygnnvZ570TXl3O888uLVjyzE4GecDAHYVu634s0HSboWd1fia/b7ljao1xcv8ASJAW/EgD3qoVLpsmrRtJLcgi8O3V4Qdc1iedSebayzbw/QkHzG/76A9hWN8ObW0sPDtylvDFbRLqN4DtAUYFw4GT9B3rbg/4TzXCP7N0e18OWh/5edWbzbgj1WCM4H/A3H0rC+H3haxk0aWTWJJtYnTUrxSbk/uSwuHG4Qj5BkjPQ041E5aCnRahroaS69bXLmLR7e41eQEgm0UGIH3lOEH5k+1c34+sdeubjws2o3NtYRPr8KrDZkvKp8qbnzWAGeDwF79a9A1fVtI0KxE+qahaadbDhTNIEHsFHc+wrgPHGvXet3XhX+xdC1D7N/b0Jiv7+Jra3kbypsBQ37xgRk5C44605T7smFLqkdPpmg6Xp8/2i3tQ90Rg3MzGWZv+Btk/gOKdf63ptpcfZWnae7PItrdDNMfT5VyR9TgU9fDl1efNresT3CnrbWebeH6Egl2/Fse1a9lZ6bo9kyWlvbWFsnzPtARfqx7/AFNXz9jJU+7MONPEmof6m1t9GgP/AC0uyJp8e0aHaPxY+47Vat/C2neYs2pvPrE6ncGvWDIp9VjACD/vnPvVX/hMrK9ma18MaffeJrgHaTp8YNuh/wBqdiIx+BJ9quQ+G/G+tfNrGtW3h20bra6SvnXBHobiRcKf91PoaxlUXVnRChJ7Kxa1rWtF0C0WbVtRtNPh6IJXCbvZV6n6AGsuDWvEeuADwt4WuDA3S/1gmzg+qxkGV/8AvlR711PhvwP4Z0G5+2WemrLqB+9fXbtcXLf9tHJYfQED2rpKylWb2OmOHitzhtJ8DX02qWOr+KfEM+pXVjN9otrW1iFvaQybSobby7kBiMsx69K7kUUVk23ubpJKyCiiikMKKKKACiiigDh9f8Ez2+oz654MvItK1Kdt9zaSqTZXresiDlH/AOmic+oas208XW8F9HpPiezl8Oao52pHdsDBOf8ApjOPkf6cN6rXpVVtT0+x1OxksdRs7e8tZRh4Z4w6MPcHipcUzSFVxMSkrJk+HQ075vCHiDUdBXtaOftdn9BFJyg/3GWq7Q/EbTyRcaNoeuRjpJZXjWsp9zHKCv8A4/UuLOiNaL3N6iudPiLVoW23ngTxPCe5iihnH5pIf5UyPxcZHCL4R8Y5PTdo7qPzJxSsy/aR7nS0Vzq654kuQP7P+H+usx6G7mt7ZfxJkJ/8dqZdK+IupHEk+geHoT3jD304/EhEB/BqOVidWC6mxd3FvaWz3V3PFbwRjLyyuERR6kngVzMXiHVfE2YPAunrcwk7W1m9Vkso/eMcNOf93C+rVt6f8ONEFzHe69Ne+Jb2M7kk1SUPGjeqQqBEvt8ufeuzVQqhVAAAwAB0qlAxnXb2OZ8H+DbDQZpNSuLifVtbuF23Gp3WDKw/uIBxHH6IuB65PNdOBRRVnPcKKKKACiiigBKKKKBhRRRQIKaetOpp60AFFFFABRRRVAIaSlNJUsAooooAKDRQaAEoooqgCiiigAoooHPTmgBDSVU1PVdL01PM1LU7KzT+9cXCRj/x4iuel+I/gwOY7XWP7TkHGzTbeS7P/kJWFIDrKK5IeMb+640jwP4mvM/deeGOzQ/jM6t/47Si7+I95/qfD/h7SkPQ3eoyXDj/AIDGgH/j1AHVt1ox9a5X+wfHV5hr7xvb2Sn7yaZpKL+TTNIf0pf+Ff2dx/yFvEXijVPUTao8Sn/gMOwfpTuM6C/v7HT4/M1C+trSP+9PMsY/NiK52f4jeCY3McXiG2vZQceXYq902fpEGq7p3w98EWL+ZB4X0tpf+ek8Amf/AL6fJ/Wujgght02QQxxL/dRQo/SlcRxo8Z3FzxpPgvxTf56PJaLaIffM7If0pft3xDvOLXwvo2mKej3+qNIwHukSEf8Aj1drRRcDjBofj28Gbzxjp2nqesem6SCR9Hmdv/QaUeAUuOdW8WeKtSz95DqJt0PttgCV2VFIDlLT4c+B7aQS/wDCM6fcSg58y7j+0Pn/AHpCxrpLOztbOLyrO2hto/7kUYQfkKnooAKKKKACiiigAooooAKKKKACiiigAooooAKKKKACiiigAooooAKKKKACiiigAooooAKKKKAI4IYoIhFDGkSDoqKFH5CpKKKAOc8ZeDdJ8Vz6bLqc1/H/AGfJJJGLW6aAvvTYysy4bBBIwCKveHvDuheHrY2+h6TZ6fG33/JiCs59Wbqx9yTWrRQAdq8z0nwX4yP2yzuPEVpo+mtfXE8f9nweZdSJJKzjMknypw3ZT9a9MopptbCcU9zmPD3gPwzot0L6Gw+2aj3v76Rrm5J/66OSV+i4HtWN8bJmtbTwtefZby6S38QwSSJa27zSbfJmHCqCTyR+degUUX1uDV1Y83gHjzXCP7P0e18NWjf8vOqsJrgj1WCM4B/33/CtGz+GmjSyrc+Jry+8UXKncP7RkBt0P+zAuIx+IJ967fAopube5MacY7IjghighWGCNIokGFRFCqo9AB0qSiipLCiiigAooooAKKKKACiiigAooooAKKKKACiiigAooooAKKKKACiiigAooooAKKKKACiiigBKKKKBhRRRQIKaetOpp60AFFFFABRRRVAIaSsvWPEvh3SM/wBq69pliV6ie6RD+ROaxD8SPCsny6dcX+rv2Gm6dPcBvoypt/WpA6+iuR/4SvxBdj/iU/D/AFuQdpL6aC0X8i5f/wAdoEnxLvPu2XhbSFz1knmvHA9cKsY/WgDrqDXJf8Iz4uuj/wATD4g3ka9003ToLcfm4kb9aX/hXOh3Gf7Wvtf1j2vdWnKf98Kyr+lAG1quuaJpSltU1jTrEDqbi5SP+ZrCb4keEHcx2Goz6tIP4NNsprrP0MakfrWrpXgrwhpbBtP8M6RA4/5aLaJv/wC+iM/rW8qqqhVUKo6ADAFO4HGf8JdrF1xpXgHxFcA9HuvJtF/ESPuH/fNL5/xJvR+50nw1pCn/AJ+byW7kHvtREX/x6uzxRSA43/hHfGl3/wAhDx4bZT1TTNLii4/3pTIaP+Fd6VP/AMhbWPEmr8523WrSqv8A3xGUX9K7KigDm9N8BeC9Pk8y18L6Skv/AD0a1V3/AO+mBP610UcaRoI41VEHAVRgAU6igAooooAKKKKACiiigAooooAKKKKACiiigAooooAKKKKACiiigAooooAKKKKACiiigAooooAKKKKACiiigAooooAKKKKACiiigAooooAKKKKACiiigAooooAKKKKACiiigAooooAKKKKACiiigAooooAKKKKACiiigAooooAKKKKACiiigAooooAKKKKACiiigAooooAKKwNU8a+EdLcx3/ibSLeQfwNdpv8A++c5rN/4WNoc4/4lNhr+se9lpE7J/wB9sqr+tAHYUVx//CS+Lbo/8S74f3kano+pajDbj8kMjfpSeV8TLz/WXfhbR1P/ADyhmvHH4sYx+lAzsKCQBk8D1Nch/wAIl4hu/wDkK/ELW3UjlLGCC1X8CEZx/wB9Uv8AwrXwpMd2pW9/q7921HUZ7gH6qz7f0oEaur+LPC+kEjVPEWk2bD+Ca7RW/wC+Scmsf/hY/hufjS01fWDnA+waXPKpP+/tC/rW5pHhjw5o+P7K0HTLIjoYLVEP5gZrXoA4z/hKPE91j+y/h9qu0/x6heQWq/kGdv0p2PiZd/8AQq6Sp/673jD/ANFiuxooA44eFfE92P8Aia/EDUwp6pptnBaj8yrt/wCPUf8ACt/Ds3OqSaxq56kX+qTyqf8AgG4L+ldjRQBiaR4R8LaSVbTPDmk2br0eK0RW/wC+sZrbAAGAAB7UUUAFFFFABRRRQAUUUUAFFFFABRRRQAUUUUAFFFFABRRRQAUUUUAFFFFABRRRQAUUUUAFFFFABRRRQAUUUUAFFFFABRRRQAUUUUAFFFFABRRRQAUUUUAFFFFABRRRQAUUUUAFFFFABRRRQAUUUUAFFFFABRRRQAUUUUAFFFFABRRRQAUUUUAFFFFABRRRQAUUUUAFFFFABRRRQAUUUUAFFFFABRRRQAUUUUAFFFFAHzh+y/8A8eUP+9X0eelFFAMT0+tB7UUUAHaloooAKKKKACiiigAooooAKKKKACiiigAooooAKKKKACiiigAooooAKKKKACiiigAooooAKKKKACiiigAooooAKKKKACiiigAooooAKKKKACiiigAooooAKKKKACiiigAooooAKKKKACiiigAooooAKKKKACiiigAooooAKKKKACiiigAooooAKKKKACiiigAooooAKKKKACiiigAooooAKKKKACiiigAooooAKKKKACiiigAooooAKKKKACiiigD/2Q=="/>
          <p:cNvSpPr>
            <a:spLocks noChangeAspect="1" noChangeArrowheads="1"/>
          </p:cNvSpPr>
          <p:nvPr/>
        </p:nvSpPr>
        <p:spPr bwMode="auto">
          <a:xfrm>
            <a:off x="284733" y="503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 name="Elaborazione 3"/>
          <p:cNvSpPr/>
          <p:nvPr/>
        </p:nvSpPr>
        <p:spPr>
          <a:xfrm>
            <a:off x="467544" y="3075806"/>
            <a:ext cx="8208912" cy="1872208"/>
          </a:xfrm>
          <a:prstGeom prst="flowChartProcess">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buFont typeface="Arial" panose="020B0604020202020204" pitchFamily="34" charset="0"/>
              <a:buChar char="•"/>
            </a:pPr>
            <a:endParaRPr lang="fr-BE" sz="1200" dirty="0" smtClean="0">
              <a:solidFill>
                <a:schemeClr val="tx2"/>
              </a:solidFill>
              <a:latin typeface="Nunito" panose="020B0604020202020204" charset="0"/>
            </a:endParaRPr>
          </a:p>
          <a:p>
            <a:pPr algn="just" fontAlgn="base">
              <a:buFont typeface="Arial" panose="020B0604020202020204" pitchFamily="34" charset="0"/>
              <a:buChar char="•"/>
            </a:pPr>
            <a:r>
              <a:rPr lang="fr-BE" sz="1200" dirty="0" smtClean="0">
                <a:solidFill>
                  <a:schemeClr val="tx2"/>
                </a:solidFill>
                <a:latin typeface="Nunito" panose="020B0604020202020204" charset="0"/>
              </a:rPr>
              <a:t>Ne </a:t>
            </a:r>
            <a:r>
              <a:rPr lang="fr-BE" sz="1200" dirty="0">
                <a:solidFill>
                  <a:schemeClr val="tx2"/>
                </a:solidFill>
                <a:latin typeface="Nunito" panose="020B0604020202020204" charset="0"/>
              </a:rPr>
              <a:t>pas se précipiter sur les </a:t>
            </a:r>
            <a:r>
              <a:rPr lang="fr-BE" sz="1200" dirty="0" smtClean="0">
                <a:solidFill>
                  <a:schemeClr val="tx2"/>
                </a:solidFill>
                <a:latin typeface="Nunito" panose="020B0604020202020204" charset="0"/>
              </a:rPr>
              <a:t>solutions, accepter </a:t>
            </a:r>
            <a:r>
              <a:rPr lang="fr-BE" sz="1200" dirty="0">
                <a:solidFill>
                  <a:schemeClr val="tx2"/>
                </a:solidFill>
                <a:latin typeface="Nunito" panose="020B0604020202020204" charset="0"/>
              </a:rPr>
              <a:t>la complexité </a:t>
            </a:r>
            <a:r>
              <a:rPr lang="fr-BE" sz="1200" dirty="0" smtClean="0">
                <a:solidFill>
                  <a:schemeClr val="tx2"/>
                </a:solidFill>
                <a:latin typeface="Nunito" panose="020B0604020202020204" charset="0"/>
              </a:rPr>
              <a:t>et l'incertitude</a:t>
            </a:r>
            <a:r>
              <a:rPr lang="fr-BE" sz="1200" dirty="0">
                <a:solidFill>
                  <a:schemeClr val="tx2"/>
                </a:solidFill>
                <a:latin typeface="Nunito" panose="020B0604020202020204" charset="0"/>
              </a:rPr>
              <a:t>   </a:t>
            </a:r>
            <a:endParaRPr lang="fr-BE" sz="1200" dirty="0" smtClean="0">
              <a:solidFill>
                <a:schemeClr val="tx2"/>
              </a:solidFill>
              <a:latin typeface="Nunito" panose="020B0604020202020204" charset="0"/>
            </a:endParaRPr>
          </a:p>
          <a:p>
            <a:pPr algn="just" fontAlgn="base">
              <a:buFont typeface="Arial" panose="020B0604020202020204" pitchFamily="34" charset="0"/>
              <a:buChar char="•"/>
            </a:pPr>
            <a:r>
              <a:rPr lang="fr-BE" sz="1200" dirty="0" smtClean="0">
                <a:solidFill>
                  <a:schemeClr val="tx2"/>
                </a:solidFill>
                <a:latin typeface="Nunito" panose="020B0604020202020204" charset="0"/>
              </a:rPr>
              <a:t>Développer </a:t>
            </a:r>
            <a:r>
              <a:rPr lang="fr-BE" sz="1200" dirty="0">
                <a:solidFill>
                  <a:schemeClr val="tx2"/>
                </a:solidFill>
                <a:latin typeface="Nunito" panose="020B0604020202020204" charset="0"/>
              </a:rPr>
              <a:t>une expertise et des collaborations transdisciplinaires, en brisant les silos.</a:t>
            </a:r>
          </a:p>
          <a:p>
            <a:pPr algn="just" fontAlgn="base">
              <a:buFont typeface="Arial" panose="020B0604020202020204" pitchFamily="34" charset="0"/>
              <a:buChar char="•"/>
            </a:pPr>
            <a:r>
              <a:rPr lang="fr-BE" sz="1200" dirty="0">
                <a:solidFill>
                  <a:schemeClr val="tx2"/>
                </a:solidFill>
                <a:latin typeface="Nunito" panose="020B0604020202020204" charset="0"/>
              </a:rPr>
              <a:t>Inclure la diversité des voix (=diverses expériences), </a:t>
            </a:r>
            <a:r>
              <a:rPr lang="fr-BE" sz="1200" dirty="0" smtClean="0">
                <a:solidFill>
                  <a:schemeClr val="tx2"/>
                </a:solidFill>
                <a:latin typeface="Nunito" panose="020B0604020202020204" charset="0"/>
              </a:rPr>
              <a:t>diverses </a:t>
            </a:r>
            <a:r>
              <a:rPr lang="fr-BE" sz="1200" dirty="0">
                <a:solidFill>
                  <a:schemeClr val="tx2"/>
                </a:solidFill>
                <a:latin typeface="Nunito" panose="020B0604020202020204" charset="0"/>
              </a:rPr>
              <a:t>épistémologies (=diverses manières de comprendre le monde), diverses visions du monde (divers systèmes de valeurs et de relations). </a:t>
            </a:r>
            <a:endParaRPr lang="en-US" sz="1200" dirty="0">
              <a:solidFill>
                <a:schemeClr val="tx2"/>
              </a:solidFill>
              <a:latin typeface="Nunito" panose="020B0604020202020204" charset="0"/>
            </a:endParaRPr>
          </a:p>
        </p:txBody>
      </p:sp>
      <p:sp>
        <p:nvSpPr>
          <p:cNvPr id="5" name="Callout con freccia in giù 4"/>
          <p:cNvSpPr/>
          <p:nvPr/>
        </p:nvSpPr>
        <p:spPr>
          <a:xfrm>
            <a:off x="467545" y="1635646"/>
            <a:ext cx="8208912" cy="2160240"/>
          </a:xfrm>
          <a:prstGeom prst="downArrow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buFont typeface="Wingdings" panose="05000000000000000000" pitchFamily="2" charset="2"/>
              <a:buChar char="ü"/>
            </a:pPr>
            <a:endParaRPr lang="fr-BE" sz="1200" dirty="0" smtClean="0">
              <a:solidFill>
                <a:schemeClr val="tx2"/>
              </a:solidFill>
              <a:latin typeface="Nunito" panose="020B0604020202020204" charset="0"/>
            </a:endParaRPr>
          </a:p>
          <a:p>
            <a:pPr marL="342900" lvl="0" indent="-342900" algn="just">
              <a:buFont typeface="Wingdings" panose="05000000000000000000" pitchFamily="2" charset="2"/>
              <a:buChar char="ü"/>
            </a:pPr>
            <a:r>
              <a:rPr lang="fr-BE" sz="1200" dirty="0" smtClean="0">
                <a:solidFill>
                  <a:schemeClr val="tx2"/>
                </a:solidFill>
                <a:latin typeface="Nunito" panose="020B0604020202020204" charset="0"/>
              </a:rPr>
              <a:t>Comprendre </a:t>
            </a:r>
            <a:r>
              <a:rPr lang="fr-BE" sz="1200" dirty="0">
                <a:solidFill>
                  <a:schemeClr val="tx2"/>
                </a:solidFill>
                <a:latin typeface="Nunito" panose="020B0604020202020204" charset="0"/>
              </a:rPr>
              <a:t>le contexte des relations entre les éléments</a:t>
            </a:r>
          </a:p>
          <a:p>
            <a:pPr marL="342900" lvl="0" indent="-342900" algn="just">
              <a:buFont typeface="Wingdings" panose="05000000000000000000" pitchFamily="2" charset="2"/>
              <a:buChar char="ü"/>
            </a:pPr>
            <a:r>
              <a:rPr lang="fr-BE" sz="1200" dirty="0">
                <a:solidFill>
                  <a:schemeClr val="tx2"/>
                </a:solidFill>
                <a:latin typeface="Nunito" panose="020B0604020202020204" charset="0"/>
              </a:rPr>
              <a:t>Comprendre les racines </a:t>
            </a:r>
            <a:r>
              <a:rPr lang="fr-BE" sz="1200" dirty="0" smtClean="0">
                <a:solidFill>
                  <a:schemeClr val="tx2"/>
                </a:solidFill>
                <a:latin typeface="Nunito" panose="020B0604020202020204" charset="0"/>
              </a:rPr>
              <a:t>profondes (déterminants) </a:t>
            </a:r>
            <a:endParaRPr lang="fr-BE" sz="1200" dirty="0">
              <a:solidFill>
                <a:schemeClr val="tx2"/>
              </a:solidFill>
              <a:latin typeface="Nunito" panose="020B0604020202020204" charset="0"/>
            </a:endParaRPr>
          </a:p>
          <a:p>
            <a:pPr marL="342900" lvl="0" indent="-342900" algn="just">
              <a:buFont typeface="Wingdings" panose="05000000000000000000" pitchFamily="2" charset="2"/>
              <a:buChar char="ü"/>
            </a:pPr>
            <a:r>
              <a:rPr lang="fr-BE" sz="1200" dirty="0">
                <a:solidFill>
                  <a:schemeClr val="tx2"/>
                </a:solidFill>
                <a:latin typeface="Nunito" panose="020B0604020202020204" charset="0"/>
              </a:rPr>
              <a:t>Comprendre </a:t>
            </a:r>
            <a:r>
              <a:rPr lang="fr-BE" sz="1200" dirty="0" smtClean="0">
                <a:solidFill>
                  <a:schemeClr val="tx2"/>
                </a:solidFill>
                <a:latin typeface="Nunito" panose="020B0604020202020204" charset="0"/>
              </a:rPr>
              <a:t>des </a:t>
            </a:r>
            <a:r>
              <a:rPr lang="fr-BE" sz="1200" dirty="0">
                <a:solidFill>
                  <a:schemeClr val="tx2"/>
                </a:solidFill>
                <a:latin typeface="Nunito" panose="020B0604020202020204" charset="0"/>
              </a:rPr>
              <a:t>phénomènes </a:t>
            </a:r>
            <a:r>
              <a:rPr lang="fr-BE" sz="1200" dirty="0" smtClean="0">
                <a:solidFill>
                  <a:schemeClr val="tx2"/>
                </a:solidFill>
                <a:latin typeface="Nunito" panose="020B0604020202020204" charset="0"/>
              </a:rPr>
              <a:t>multidirectionnels</a:t>
            </a:r>
            <a:r>
              <a:rPr lang="fr-BE" sz="1200" dirty="0">
                <a:solidFill>
                  <a:schemeClr val="tx2"/>
                </a:solidFill>
                <a:latin typeface="Nunito" panose="020B0604020202020204" charset="0"/>
              </a:rPr>
              <a:t>, en constante évolution, non linéaires, dynamiques et imprévisibles.</a:t>
            </a:r>
          </a:p>
        </p:txBody>
      </p:sp>
      <p:sp>
        <p:nvSpPr>
          <p:cNvPr id="9" name="Callout con freccia in giù 4"/>
          <p:cNvSpPr/>
          <p:nvPr/>
        </p:nvSpPr>
        <p:spPr>
          <a:xfrm>
            <a:off x="467544" y="749315"/>
            <a:ext cx="8208912" cy="1318379"/>
          </a:xfrm>
          <a:prstGeom prst="downArrow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a:buFont typeface="Wingdings" panose="05000000000000000000" pitchFamily="2" charset="2"/>
              <a:buChar char="ü"/>
            </a:pPr>
            <a:r>
              <a:rPr lang="fr-BE" sz="1200" dirty="0" smtClean="0">
                <a:solidFill>
                  <a:schemeClr val="tx2"/>
                </a:solidFill>
                <a:latin typeface="Nunito" panose="020B0604020202020204" charset="0"/>
              </a:rPr>
              <a:t>Penser en termes de </a:t>
            </a:r>
            <a:r>
              <a:rPr lang="fr-BE" sz="1200" b="1" dirty="0" err="1" smtClean="0">
                <a:solidFill>
                  <a:schemeClr val="tx2"/>
                </a:solidFill>
                <a:latin typeface="Nunito" panose="020B0604020202020204" charset="0"/>
              </a:rPr>
              <a:t>syndémie</a:t>
            </a:r>
            <a:r>
              <a:rPr lang="fr-BE" sz="1200" dirty="0" smtClean="0">
                <a:solidFill>
                  <a:schemeClr val="tx2"/>
                </a:solidFill>
                <a:latin typeface="Nunito" panose="020B0604020202020204" charset="0"/>
              </a:rPr>
              <a:t>: c.à.d. les </a:t>
            </a:r>
            <a:r>
              <a:rPr lang="fr-BE" sz="1200" dirty="0">
                <a:solidFill>
                  <a:schemeClr val="tx2"/>
                </a:solidFill>
                <a:latin typeface="Nunito" panose="020B0604020202020204" charset="0"/>
              </a:rPr>
              <a:t>interactions </a:t>
            </a:r>
            <a:r>
              <a:rPr lang="fr-BE" sz="1200" dirty="0" smtClean="0">
                <a:solidFill>
                  <a:schemeClr val="tx2"/>
                </a:solidFill>
                <a:latin typeface="Nunito" panose="020B0604020202020204" charset="0"/>
              </a:rPr>
              <a:t>entre </a:t>
            </a:r>
            <a:r>
              <a:rPr lang="fr-BE" sz="1200" dirty="0">
                <a:solidFill>
                  <a:schemeClr val="tx2"/>
                </a:solidFill>
                <a:latin typeface="Nunito" panose="020B0604020202020204" charset="0"/>
              </a:rPr>
              <a:t>les maladies et les facteurs sociaux, environnementaux ou économiques qui favorisent ces </a:t>
            </a:r>
            <a:r>
              <a:rPr lang="fr-BE" sz="1200" dirty="0" smtClean="0">
                <a:solidFill>
                  <a:schemeClr val="tx2"/>
                </a:solidFill>
                <a:latin typeface="Nunito" panose="020B0604020202020204" charset="0"/>
              </a:rPr>
              <a:t>interactions.</a:t>
            </a:r>
            <a:endParaRPr lang="fr-BE" sz="1200" dirty="0">
              <a:solidFill>
                <a:schemeClr val="tx2"/>
              </a:solidFill>
              <a:latin typeface="Nunito" panose="020B0604020202020204" charset="0"/>
            </a:endParaRPr>
          </a:p>
        </p:txBody>
      </p:sp>
      <p:sp>
        <p:nvSpPr>
          <p:cNvPr id="6" name="Title 1"/>
          <p:cNvSpPr>
            <a:spLocks noGrp="1"/>
          </p:cNvSpPr>
          <p:nvPr>
            <p:ph type="title"/>
          </p:nvPr>
        </p:nvSpPr>
        <p:spPr>
          <a:xfrm>
            <a:off x="531728" y="74083"/>
            <a:ext cx="8158468" cy="696527"/>
          </a:xfrm>
        </p:spPr>
        <p:txBody>
          <a:bodyPr>
            <a:normAutofit/>
          </a:bodyPr>
          <a:lstStyle/>
          <a:p>
            <a:pPr algn="ctr"/>
            <a:r>
              <a:rPr lang="fr-BE" sz="2400" dirty="0" smtClean="0"/>
              <a:t>Un </a:t>
            </a:r>
            <a:r>
              <a:rPr lang="fr-BE" sz="2400" dirty="0" smtClean="0"/>
              <a:t>changement </a:t>
            </a:r>
            <a:r>
              <a:rPr lang="fr-BE" sz="2400" dirty="0" smtClean="0"/>
              <a:t>de vision</a:t>
            </a:r>
            <a:endParaRPr lang="fr-BE" sz="2400" dirty="0"/>
          </a:p>
        </p:txBody>
      </p:sp>
    </p:spTree>
    <p:extLst>
      <p:ext uri="{BB962C8B-B14F-4D97-AF65-F5344CB8AC3E}">
        <p14:creationId xmlns:p14="http://schemas.microsoft.com/office/powerpoint/2010/main" val="219002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2">
            <a:extLst>
              <a:ext uri="{FF2B5EF4-FFF2-40B4-BE49-F238E27FC236}">
                <a16:creationId xmlns:a16="http://schemas.microsoft.com/office/drawing/2014/main" id="{65BD221C-94FB-E548-BC22-4A03EAFF588F}"/>
              </a:ext>
            </a:extLst>
          </p:cNvPr>
          <p:cNvSpPr>
            <a:spLocks noGrp="1"/>
          </p:cNvSpPr>
          <p:nvPr>
            <p:ph type="title"/>
          </p:nvPr>
        </p:nvSpPr>
        <p:spPr>
          <a:xfrm>
            <a:off x="3446293" y="1896674"/>
            <a:ext cx="4905545" cy="495055"/>
          </a:xfrm>
        </p:spPr>
        <p:txBody>
          <a:bodyPr>
            <a:normAutofit fontScale="90000"/>
          </a:bodyPr>
          <a:lstStyle/>
          <a:p>
            <a:r>
              <a:rPr lang="fr-FR" dirty="0" smtClean="0"/>
              <a:t>Merci</a:t>
            </a:r>
            <a:endParaRPr lang="fr-FR" dirty="0"/>
          </a:p>
        </p:txBody>
      </p:sp>
      <p:sp>
        <p:nvSpPr>
          <p:cNvPr id="3" name="Espace réservé du texte 2"/>
          <p:cNvSpPr>
            <a:spLocks noGrp="1"/>
          </p:cNvSpPr>
          <p:nvPr>
            <p:ph type="body" sz="quarter" idx="12"/>
          </p:nvPr>
        </p:nvSpPr>
        <p:spPr>
          <a:xfrm>
            <a:off x="3446463" y="2616677"/>
            <a:ext cx="4905375" cy="1710267"/>
          </a:xfrm>
        </p:spPr>
        <p:txBody>
          <a:bodyPr>
            <a:normAutofit/>
          </a:bodyPr>
          <a:lstStyle/>
          <a:p>
            <a:r>
              <a:rPr lang="fr-FR" dirty="0" smtClean="0"/>
              <a:t>Davide </a:t>
            </a:r>
            <a:r>
              <a:rPr lang="fr-FR" dirty="0" err="1" smtClean="0"/>
              <a:t>Ziveri</a:t>
            </a:r>
            <a:r>
              <a:rPr lang="fr-FR" dirty="0" smtClean="0"/>
              <a:t>, </a:t>
            </a:r>
            <a:r>
              <a:rPr lang="fr-FR" dirty="0" err="1" smtClean="0"/>
              <a:t>Ph.D</a:t>
            </a:r>
            <a:r>
              <a:rPr lang="fr-FR" dirty="0" smtClean="0"/>
              <a:t>. Psychologie Sociale</a:t>
            </a:r>
          </a:p>
          <a:p>
            <a:r>
              <a:rPr lang="fr-FR" dirty="0" smtClean="0"/>
              <a:t>Spécialiste </a:t>
            </a:r>
            <a:r>
              <a:rPr lang="fr-FR" dirty="0" smtClean="0"/>
              <a:t>santé environnementale </a:t>
            </a:r>
          </a:p>
          <a:p>
            <a:r>
              <a:rPr lang="fr-FR" dirty="0" smtClean="0">
                <a:hlinkClick r:id="rId3"/>
              </a:rPr>
              <a:t>d.ziveri@hi.org</a:t>
            </a:r>
            <a:endParaRPr lang="fr-FR" dirty="0"/>
          </a:p>
        </p:txBody>
      </p:sp>
    </p:spTree>
    <p:extLst>
      <p:ext uri="{BB962C8B-B14F-4D97-AF65-F5344CB8AC3E}">
        <p14:creationId xmlns:p14="http://schemas.microsoft.com/office/powerpoint/2010/main" val="1283304444"/>
      </p:ext>
    </p:extLst>
  </p:cSld>
  <p:clrMapOvr>
    <a:masterClrMapping/>
  </p:clrMapOvr>
  <p:timing>
    <p:tnLst>
      <p:par>
        <p:cTn id="1" dur="indefinite" restart="never" nodeType="tmRoot"/>
      </p:par>
    </p:tnLst>
  </p:timing>
</p:sld>
</file>

<file path=ppt/theme/theme1.xml><?xml version="1.0" encoding="utf-8"?>
<a:theme xmlns:a="http://schemas.openxmlformats.org/drawingml/2006/main" name="HI-Institutional">
  <a:themeElements>
    <a:clrScheme name="Personnalisé 1">
      <a:dk1>
        <a:srgbClr val="0077C8"/>
      </a:dk1>
      <a:lt1>
        <a:srgbClr val="FFFFFF"/>
      </a:lt1>
      <a:dk2>
        <a:srgbClr val="002E43"/>
      </a:dk2>
      <a:lt2>
        <a:srgbClr val="FFFFFF"/>
      </a:lt2>
      <a:accent1>
        <a:srgbClr val="5BC2E7"/>
      </a:accent1>
      <a:accent2>
        <a:srgbClr val="06038D"/>
      </a:accent2>
      <a:accent3>
        <a:srgbClr val="EFC7A1"/>
      </a:accent3>
      <a:accent4>
        <a:srgbClr val="FFD100"/>
      </a:accent4>
      <a:accent5>
        <a:srgbClr val="E35205"/>
      </a:accent5>
      <a:accent6>
        <a:srgbClr val="6A2A5B"/>
      </a:accent6>
      <a:hlink>
        <a:srgbClr val="0077C8"/>
      </a:hlink>
      <a:folHlink>
        <a:srgbClr val="0077C8"/>
      </a:folHlink>
    </a:clrScheme>
    <a:fontScheme name="Personnalisé 1">
      <a:majorFont>
        <a:latin typeface="Nunito"/>
        <a:ea typeface=""/>
        <a:cs typeface=""/>
      </a:majorFont>
      <a:minorFont>
        <a:latin typeface="Nuni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H PPT" id="{F0F65CA7-8C45-40E4-A56A-D3C794EF4697}" vid="{875951D0-AAE5-457B-BBA9-9EFB696D7C7C}"/>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3E9533705F864A948EE80A051A6241" ma:contentTypeVersion="14" ma:contentTypeDescription="Crée un document." ma:contentTypeScope="" ma:versionID="c04ec3d9d6ed5cc430190ece9d3bb4dd">
  <xsd:schema xmlns:xsd="http://www.w3.org/2001/XMLSchema" xmlns:xs="http://www.w3.org/2001/XMLSchema" xmlns:p="http://schemas.microsoft.com/office/2006/metadata/properties" xmlns:ns3="83c68b5b-59d7-4d78-bdc8-6af972812441" xmlns:ns4="e75daef2-d72d-48eb-9239-2f842223486e" targetNamespace="http://schemas.microsoft.com/office/2006/metadata/properties" ma:root="true" ma:fieldsID="74890ccdcf3314c48323857291bae288" ns3:_="" ns4:_="">
    <xsd:import namespace="83c68b5b-59d7-4d78-bdc8-6af972812441"/>
    <xsd:import namespace="e75daef2-d72d-48eb-9239-2f842223486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OCR" minOccurs="0"/>
                <xsd:element ref="ns4:MediaServiceDateTaken" minOccurs="0"/>
                <xsd:element ref="ns4:MediaLengthInSecond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c68b5b-59d7-4d78-bdc8-6af972812441"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SharingHintHash" ma:index="10" nillable="true" ma:displayName="Partage du hachage d’indicateur"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5daef2-d72d-48eb-9239-2f842223486e"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F3845D2-890B-413E-AFEE-791D879499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c68b5b-59d7-4d78-bdc8-6af972812441"/>
    <ds:schemaRef ds:uri="e75daef2-d72d-48eb-9239-2f84222348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3D32275-946E-4A2F-AC0D-13D36D9C08E5}">
  <ds:schemaRefs>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purl.org/dc/elements/1.1/"/>
    <ds:schemaRef ds:uri="http://schemas.microsoft.com/office/2006/metadata/properties"/>
    <ds:schemaRef ds:uri="e75daef2-d72d-48eb-9239-2f842223486e"/>
    <ds:schemaRef ds:uri="83c68b5b-59d7-4d78-bdc8-6af972812441"/>
    <ds:schemaRef ds:uri="http://www.w3.org/XML/1998/namespace"/>
  </ds:schemaRefs>
</ds:datastoreItem>
</file>

<file path=customXml/itemProps3.xml><?xml version="1.0" encoding="utf-8"?>
<ds:datastoreItem xmlns:ds="http://schemas.openxmlformats.org/officeDocument/2006/customXml" ds:itemID="{F32406BC-9B7C-4FC1-8458-6C217BAF74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PH PPT</Template>
  <TotalTime>8286</TotalTime>
  <Words>695</Words>
  <Application>Microsoft Office PowerPoint</Application>
  <PresentationFormat>On-screen Show (16:9)</PresentationFormat>
  <Paragraphs>75</Paragraphs>
  <Slides>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Nunito Light</vt:lpstr>
      <vt:lpstr>Arial</vt:lpstr>
      <vt:lpstr>Calibri</vt:lpstr>
      <vt:lpstr>Nunito</vt:lpstr>
      <vt:lpstr>Wingdings</vt:lpstr>
      <vt:lpstr>Nunito ExtraBold</vt:lpstr>
      <vt:lpstr>Courier New</vt:lpstr>
      <vt:lpstr>HI-Institutional</vt:lpstr>
      <vt:lpstr>Un langage commun pour une narrative partagée</vt:lpstr>
      <vt:lpstr>Santé planétaire  et travail humanitaire</vt:lpstr>
      <vt:lpstr>L’humanitaire dans l'Anthropocène</vt:lpstr>
      <vt:lpstr>Handicap et climat: des actions conjointes</vt:lpstr>
      <vt:lpstr>PowerPoint Presentation</vt:lpstr>
      <vt:lpstr>Un example de prévention de MNT vue à travers la santé planétaire </vt:lpstr>
      <vt:lpstr>Un changement de vision</vt:lpstr>
      <vt:lpstr>Merci</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Planetary Health &amp; humanitarian work</dc:title>
  <dc:subject>PPowerPoint slideshow</dc:subject>
  <dc:creator>Utente Windows</dc:creator>
  <cp:keywords/>
  <dc:description/>
  <cp:lastModifiedBy>Davide ZIVERI</cp:lastModifiedBy>
  <cp:revision>60</cp:revision>
  <cp:lastPrinted>2017-09-25T09:02:22Z</cp:lastPrinted>
  <dcterms:created xsi:type="dcterms:W3CDTF">2022-07-19T08:24:25Z</dcterms:created>
  <dcterms:modified xsi:type="dcterms:W3CDTF">2022-09-29T08:28:38Z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0x010100BF3E9533705F864A948EE80A051A6241</vt:lpwstr>
  </property>
</Properties>
</file>